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9"/>
  </p:notesMasterIdLst>
  <p:handoutMasterIdLst>
    <p:handoutMasterId r:id="rId30"/>
  </p:handoutMasterIdLst>
  <p:sldIdLst>
    <p:sldId id="256" r:id="rId2"/>
    <p:sldId id="280" r:id="rId3"/>
    <p:sldId id="281" r:id="rId4"/>
    <p:sldId id="309" r:id="rId5"/>
    <p:sldId id="282" r:id="rId6"/>
    <p:sldId id="258" r:id="rId7"/>
    <p:sldId id="310" r:id="rId8"/>
    <p:sldId id="311" r:id="rId9"/>
    <p:sldId id="312" r:id="rId10"/>
    <p:sldId id="285" r:id="rId11"/>
    <p:sldId id="313" r:id="rId12"/>
    <p:sldId id="314" r:id="rId13"/>
    <p:sldId id="259" r:id="rId14"/>
    <p:sldId id="271" r:id="rId15"/>
    <p:sldId id="315" r:id="rId16"/>
    <p:sldId id="260" r:id="rId17"/>
    <p:sldId id="316" r:id="rId18"/>
    <p:sldId id="317" r:id="rId19"/>
    <p:sldId id="318" r:id="rId20"/>
    <p:sldId id="319" r:id="rId21"/>
    <p:sldId id="320" r:id="rId22"/>
    <p:sldId id="322" r:id="rId23"/>
    <p:sldId id="323" r:id="rId24"/>
    <p:sldId id="324" r:id="rId25"/>
    <p:sldId id="325" r:id="rId26"/>
    <p:sldId id="326" r:id="rId27"/>
    <p:sldId id="327"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tavalconde" initials="d" lastIdx="1" clrIdx="0">
    <p:extLst>
      <p:ext uri="{19B8F6BF-5375-455C-9EA6-DF929625EA0E}">
        <p15:presenceInfo xmlns:p15="http://schemas.microsoft.com/office/powerpoint/2012/main" userId="dotavalconde" providerId="None"/>
      </p:ext>
    </p:extLst>
  </p:cmAuthor>
  <p:cmAuthor id="2" name=" " initials="" lastIdx="1" clrIdx="1">
    <p:extLst>
      <p:ext uri="{19B8F6BF-5375-455C-9EA6-DF929625EA0E}">
        <p15:presenceInfo xmlns:p15="http://schemas.microsoft.com/office/powerpoint/2012/main" userId="abc23c190c97b4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76611" autoAdjust="0"/>
  </p:normalViewPr>
  <p:slideViewPr>
    <p:cSldViewPr snapToGrid="0">
      <p:cViewPr varScale="1">
        <p:scale>
          <a:sx n="66" d="100"/>
          <a:sy n="66" d="100"/>
        </p:scale>
        <p:origin x="9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2T13:36:50.360"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01A1C-3212-446E-9C85-BA70E96180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089D6E-784F-4B59-88F0-CD8667F2EA79}">
      <dgm:prSet custT="1"/>
      <dgm:spPr/>
      <dgm:t>
        <a:bodyPr/>
        <a:lstStyle/>
        <a:p>
          <a:r>
            <a:rPr lang="en-US" sz="1800" dirty="0"/>
            <a:t>Lire, </a:t>
          </a:r>
          <a:r>
            <a:rPr lang="en-US" sz="2400" b="1" u="sng" dirty="0" err="1"/>
            <a:t>comprendre</a:t>
          </a:r>
          <a:r>
            <a:rPr lang="en-US" sz="1800" dirty="0"/>
            <a:t> et interpreter un </a:t>
          </a:r>
          <a:r>
            <a:rPr lang="en-US" sz="1800" dirty="0" err="1"/>
            <a:t>texte</a:t>
          </a:r>
          <a:r>
            <a:rPr lang="en-US" sz="1800" dirty="0"/>
            <a:t> </a:t>
          </a:r>
          <a:r>
            <a:rPr lang="en-US" sz="1800" dirty="0" err="1"/>
            <a:t>littéraire</a:t>
          </a:r>
          <a:r>
            <a:rPr lang="en-US" sz="1800" dirty="0"/>
            <a:t> </a:t>
          </a:r>
          <a:r>
            <a:rPr lang="en-US" sz="1800" dirty="0" err="1"/>
            <a:t>adapté</a:t>
          </a:r>
          <a:r>
            <a:rPr lang="en-US" sz="1800" dirty="0"/>
            <a:t> à son </a:t>
          </a:r>
          <a:r>
            <a:rPr lang="en-US" sz="1800" dirty="0" err="1"/>
            <a:t>âge</a:t>
          </a:r>
          <a:r>
            <a:rPr lang="en-US" sz="1800" dirty="0"/>
            <a:t> et </a:t>
          </a:r>
          <a:r>
            <a:rPr lang="en-US" sz="1800" dirty="0" err="1"/>
            <a:t>réagir</a:t>
          </a:r>
          <a:r>
            <a:rPr lang="en-US" sz="1800" dirty="0"/>
            <a:t> à </a:t>
          </a:r>
          <a:r>
            <a:rPr lang="en-US" sz="1800" dirty="0" err="1"/>
            <a:t>sa</a:t>
          </a:r>
          <a:r>
            <a:rPr lang="en-US" sz="1800" dirty="0"/>
            <a:t> lecture,</a:t>
          </a:r>
        </a:p>
      </dgm:t>
    </dgm:pt>
    <dgm:pt modelId="{CB92B2F1-BD27-49D0-AD0D-B5E79B0339A7}" type="parTrans" cxnId="{3E4B9F8F-D54A-4C8A-83AD-4F9FA52F314E}">
      <dgm:prSet/>
      <dgm:spPr/>
      <dgm:t>
        <a:bodyPr/>
        <a:lstStyle/>
        <a:p>
          <a:endParaRPr lang="en-US"/>
        </a:p>
      </dgm:t>
    </dgm:pt>
    <dgm:pt modelId="{F3FBACF5-6032-4DA3-BE21-49A476FAE613}" type="sibTrans" cxnId="{3E4B9F8F-D54A-4C8A-83AD-4F9FA52F314E}">
      <dgm:prSet/>
      <dgm:spPr/>
      <dgm:t>
        <a:bodyPr/>
        <a:lstStyle/>
        <a:p>
          <a:endParaRPr lang="en-US"/>
        </a:p>
      </dgm:t>
    </dgm:pt>
    <dgm:pt modelId="{EB1ECC32-C19C-4D1F-894D-1C738A78792D}">
      <dgm:prSet custT="1"/>
      <dgm:spPr/>
      <dgm:t>
        <a:bodyPr/>
        <a:lstStyle/>
        <a:p>
          <a:r>
            <a:rPr lang="en-US" sz="1800" dirty="0"/>
            <a:t>Lire</a:t>
          </a:r>
          <a:r>
            <a:rPr lang="en-US" sz="1800" baseline="0" dirty="0"/>
            <a:t> et </a:t>
          </a:r>
          <a:r>
            <a:rPr lang="en-US" sz="2400" b="1" u="sng" baseline="0" dirty="0" err="1"/>
            <a:t>comprendre</a:t>
          </a:r>
          <a:r>
            <a:rPr lang="en-US" sz="2400" b="1" u="sng" baseline="0" dirty="0"/>
            <a:t> </a:t>
          </a:r>
          <a:r>
            <a:rPr lang="en-US" sz="1800" b="0" u="none" baseline="0" dirty="0"/>
            <a:t>des oeuvres de plus </a:t>
          </a:r>
          <a:r>
            <a:rPr lang="en-US" sz="1800" b="0" u="none" baseline="0" dirty="0" err="1"/>
            <a:t>en</a:t>
          </a:r>
          <a:r>
            <a:rPr lang="en-US" sz="1800" b="0" u="none" baseline="0" dirty="0"/>
            <a:t> plus </a:t>
          </a:r>
          <a:r>
            <a:rPr lang="en-US" sz="1800" b="0" u="none" baseline="0" dirty="0" err="1"/>
            <a:t>longues</a:t>
          </a:r>
          <a:r>
            <a:rPr lang="en-US" sz="1800" b="0" u="none" baseline="0" dirty="0"/>
            <a:t> et de plus </a:t>
          </a:r>
          <a:r>
            <a:rPr lang="en-US" sz="1800" b="0" u="none" baseline="0" dirty="0" err="1"/>
            <a:t>en</a:t>
          </a:r>
          <a:r>
            <a:rPr lang="en-US" sz="1800" b="0" u="none" baseline="0" dirty="0"/>
            <a:t> plus complexes :</a:t>
          </a:r>
        </a:p>
        <a:p>
          <a:r>
            <a:rPr lang="en-US" sz="1800" b="0" u="none" baseline="0" dirty="0"/>
            <a:t>CM1 : 5 </a:t>
          </a:r>
          <a:r>
            <a:rPr lang="en-US" sz="1800" b="0" u="none" baseline="0" dirty="0" err="1"/>
            <a:t>ouvrages</a:t>
          </a:r>
          <a:r>
            <a:rPr lang="en-US" sz="1800" b="0" u="none" baseline="0" dirty="0"/>
            <a:t> de </a:t>
          </a:r>
          <a:r>
            <a:rPr lang="en-US" sz="1800" b="0" u="none" baseline="0" dirty="0" err="1"/>
            <a:t>litterature</a:t>
          </a:r>
          <a:r>
            <a:rPr lang="en-US" sz="1800" b="0" u="none" baseline="0" dirty="0"/>
            <a:t> de jeunesse et 2 oeuvres du </a:t>
          </a:r>
          <a:r>
            <a:rPr lang="en-US" sz="1800" b="0" u="none" baseline="0" dirty="0" err="1"/>
            <a:t>patrimoine</a:t>
          </a:r>
          <a:endParaRPr lang="en-US" sz="1800" b="0" u="none" baseline="0" dirty="0"/>
        </a:p>
        <a:p>
          <a:r>
            <a:rPr lang="en-US" sz="1800" b="0" u="none" baseline="0" dirty="0"/>
            <a:t>CM2 : 4 </a:t>
          </a:r>
          <a:r>
            <a:rPr lang="en-US" sz="1800" b="0" u="none" baseline="0" dirty="0" err="1"/>
            <a:t>ouvrages</a:t>
          </a:r>
          <a:r>
            <a:rPr lang="en-US" sz="1800" b="0" u="none" baseline="0" dirty="0"/>
            <a:t> de </a:t>
          </a:r>
          <a:r>
            <a:rPr lang="en-US" sz="1800" b="0" u="none" baseline="0" dirty="0" err="1"/>
            <a:t>litterature</a:t>
          </a:r>
          <a:r>
            <a:rPr lang="en-US" sz="1800" b="0" u="none" baseline="0" dirty="0"/>
            <a:t> de jeunesse et 3 oeuvres du </a:t>
          </a:r>
          <a:r>
            <a:rPr lang="en-US" sz="1800" b="0" u="none" baseline="0" dirty="0" err="1"/>
            <a:t>patrimoine</a:t>
          </a:r>
          <a:endParaRPr lang="en-US" sz="1800" b="0" u="none" baseline="0" dirty="0"/>
        </a:p>
        <a:p>
          <a:r>
            <a:rPr lang="en-US" sz="1800" b="0" u="none" baseline="0" dirty="0"/>
            <a:t>6è : 3 </a:t>
          </a:r>
          <a:r>
            <a:rPr lang="en-US" sz="1800" b="0" u="none" baseline="0" dirty="0" err="1"/>
            <a:t>ouvrages</a:t>
          </a:r>
          <a:r>
            <a:rPr lang="en-US" sz="1800" b="0" u="none" baseline="0" dirty="0"/>
            <a:t> de </a:t>
          </a:r>
          <a:r>
            <a:rPr lang="en-US" sz="1800" b="0" u="none" baseline="0" dirty="0" err="1"/>
            <a:t>litterature</a:t>
          </a:r>
          <a:r>
            <a:rPr lang="en-US" sz="1800" b="0" u="none" baseline="0" dirty="0"/>
            <a:t> de jeunesse et 3 oeuvres du </a:t>
          </a:r>
          <a:r>
            <a:rPr lang="en-US" sz="1800" b="0" u="none" baseline="0" dirty="0" err="1"/>
            <a:t>patrimoine</a:t>
          </a:r>
          <a:endParaRPr lang="en-US" sz="1800" b="0" u="none" dirty="0"/>
        </a:p>
      </dgm:t>
    </dgm:pt>
    <dgm:pt modelId="{16906D78-19B2-439E-9877-E7481714BA52}" type="parTrans" cxnId="{F7FA73D6-068D-4B59-8F26-044862C65F1B}">
      <dgm:prSet/>
      <dgm:spPr/>
      <dgm:t>
        <a:bodyPr/>
        <a:lstStyle/>
        <a:p>
          <a:endParaRPr lang="en-US"/>
        </a:p>
      </dgm:t>
    </dgm:pt>
    <dgm:pt modelId="{2BB4CE6E-9B51-48FD-9F0A-8A45FDCA3293}" type="sibTrans" cxnId="{F7FA73D6-068D-4B59-8F26-044862C65F1B}">
      <dgm:prSet/>
      <dgm:spPr/>
      <dgm:t>
        <a:bodyPr/>
        <a:lstStyle/>
        <a:p>
          <a:endParaRPr lang="en-US"/>
        </a:p>
      </dgm:t>
    </dgm:pt>
    <dgm:pt modelId="{228D5337-D8A5-40D3-999A-61182182E7EA}">
      <dgm:prSet custT="1"/>
      <dgm:spPr/>
      <dgm:t>
        <a:bodyPr/>
        <a:lstStyle/>
        <a:p>
          <a:r>
            <a:rPr lang="en-US" sz="1900" dirty="0"/>
            <a:t>Lire, </a:t>
          </a:r>
          <a:r>
            <a:rPr lang="en-US" sz="2400" b="1" u="sng" dirty="0" err="1"/>
            <a:t>comprendre</a:t>
          </a:r>
          <a:r>
            <a:rPr lang="en-US" sz="1900" b="1" u="sng" dirty="0"/>
            <a:t> </a:t>
          </a:r>
          <a:r>
            <a:rPr lang="en-US" sz="1900" b="0" u="none" dirty="0"/>
            <a:t>des </a:t>
          </a:r>
          <a:r>
            <a:rPr lang="en-US" sz="1900" b="0" u="none" dirty="0" err="1"/>
            <a:t>textes</a:t>
          </a:r>
          <a:r>
            <a:rPr lang="en-US" sz="1900" b="0" u="none" dirty="0"/>
            <a:t> et des documents(</a:t>
          </a:r>
          <a:r>
            <a:rPr lang="en-US" sz="1900" b="0" u="none" dirty="0" err="1"/>
            <a:t>textes</a:t>
          </a:r>
          <a:r>
            <a:rPr lang="en-US" sz="1900" b="0" u="none" dirty="0"/>
            <a:t>, tableaux, </a:t>
          </a:r>
          <a:r>
            <a:rPr lang="en-US" sz="1900" b="0" u="none" dirty="0" err="1"/>
            <a:t>graphiques</a:t>
          </a:r>
          <a:r>
            <a:rPr lang="en-US" sz="1900" b="0" u="none" dirty="0"/>
            <a:t>, </a:t>
          </a:r>
          <a:r>
            <a:rPr lang="en-US" sz="1900" b="0" u="none" dirty="0" err="1"/>
            <a:t>schémas</a:t>
          </a:r>
          <a:r>
            <a:rPr lang="en-US" sz="1900" b="0" u="none" dirty="0"/>
            <a:t>, </a:t>
          </a:r>
          <a:r>
            <a:rPr lang="en-US" sz="1900" b="0" u="none" dirty="0" err="1"/>
            <a:t>diagrammes</a:t>
          </a:r>
          <a:r>
            <a:rPr lang="en-US" sz="1900" b="0" u="none" dirty="0"/>
            <a:t> et images) pour </a:t>
          </a:r>
          <a:r>
            <a:rPr lang="en-US" sz="1900" b="0" u="none" dirty="0" err="1"/>
            <a:t>apprendre</a:t>
          </a:r>
          <a:r>
            <a:rPr lang="en-US" sz="1900" b="0" u="none" dirty="0"/>
            <a:t> dans les </a:t>
          </a:r>
          <a:r>
            <a:rPr lang="en-US" sz="1900" b="0" u="none" dirty="0" err="1"/>
            <a:t>autres</a:t>
          </a:r>
          <a:r>
            <a:rPr lang="en-US" sz="1900" b="0" u="none" dirty="0"/>
            <a:t> disciplines,</a:t>
          </a:r>
        </a:p>
      </dgm:t>
    </dgm:pt>
    <dgm:pt modelId="{094C4806-392B-4617-A715-6EBA08547370}" type="parTrans" cxnId="{BBD9ED62-E524-49E4-8A68-0A0F7E7ABCBA}">
      <dgm:prSet/>
      <dgm:spPr/>
      <dgm:t>
        <a:bodyPr/>
        <a:lstStyle/>
        <a:p>
          <a:endParaRPr lang="fr-FR"/>
        </a:p>
      </dgm:t>
    </dgm:pt>
    <dgm:pt modelId="{33BE13D1-7F42-4D17-8A73-759D0A348371}" type="sibTrans" cxnId="{BBD9ED62-E524-49E4-8A68-0A0F7E7ABCBA}">
      <dgm:prSet/>
      <dgm:spPr/>
      <dgm:t>
        <a:bodyPr/>
        <a:lstStyle/>
        <a:p>
          <a:endParaRPr lang="fr-FR"/>
        </a:p>
      </dgm:t>
    </dgm:pt>
    <dgm:pt modelId="{6D4BDAD9-505D-4147-93A1-E30643B2CAC2}" type="pres">
      <dgm:prSet presAssocID="{E0201A1C-3212-446E-9C85-BA70E96180BC}" presName="linear" presStyleCnt="0">
        <dgm:presLayoutVars>
          <dgm:animLvl val="lvl"/>
          <dgm:resizeHandles val="exact"/>
        </dgm:presLayoutVars>
      </dgm:prSet>
      <dgm:spPr/>
    </dgm:pt>
    <dgm:pt modelId="{C9CD705D-0556-478F-8BC8-23EDFC40861A}" type="pres">
      <dgm:prSet presAssocID="{CE089D6E-784F-4B59-88F0-CD8667F2EA79}" presName="parentText" presStyleLbl="node1" presStyleIdx="0" presStyleCnt="3" custScaleY="126983" custLinFactY="-646315" custLinFactNeighborX="824" custLinFactNeighborY="-700000">
        <dgm:presLayoutVars>
          <dgm:chMax val="0"/>
          <dgm:bulletEnabled val="1"/>
        </dgm:presLayoutVars>
      </dgm:prSet>
      <dgm:spPr/>
    </dgm:pt>
    <dgm:pt modelId="{F5A6316F-016C-4033-826C-F1CADF0FEF09}" type="pres">
      <dgm:prSet presAssocID="{F3FBACF5-6032-4DA3-BE21-49A476FAE613}" presName="spacer" presStyleCnt="0"/>
      <dgm:spPr/>
    </dgm:pt>
    <dgm:pt modelId="{F335B60F-F09A-4DF6-B836-FA676042DF16}" type="pres">
      <dgm:prSet presAssocID="{228D5337-D8A5-40D3-999A-61182182E7EA}" presName="parentText" presStyleLbl="node1" presStyleIdx="1" presStyleCnt="3" custScaleY="156011" custLinFactY="-5520" custLinFactNeighborX="660" custLinFactNeighborY="-100000">
        <dgm:presLayoutVars>
          <dgm:chMax val="0"/>
          <dgm:bulletEnabled val="1"/>
        </dgm:presLayoutVars>
      </dgm:prSet>
      <dgm:spPr/>
    </dgm:pt>
    <dgm:pt modelId="{C3E92584-384B-4FC8-BAEC-571852A43351}" type="pres">
      <dgm:prSet presAssocID="{33BE13D1-7F42-4D17-8A73-759D0A348371}" presName="spacer" presStyleCnt="0"/>
      <dgm:spPr/>
    </dgm:pt>
    <dgm:pt modelId="{A75D122A-0F9A-4DDE-847B-6A2D4D0EB21D}" type="pres">
      <dgm:prSet presAssocID="{EB1ECC32-C19C-4D1F-894D-1C738A78792D}" presName="parentText" presStyleLbl="node1" presStyleIdx="2" presStyleCnt="3" custScaleY="250950" custLinFactY="446687" custLinFactNeighborX="2234" custLinFactNeighborY="500000">
        <dgm:presLayoutVars>
          <dgm:chMax val="0"/>
          <dgm:bulletEnabled val="1"/>
        </dgm:presLayoutVars>
      </dgm:prSet>
      <dgm:spPr/>
    </dgm:pt>
  </dgm:ptLst>
  <dgm:cxnLst>
    <dgm:cxn modelId="{BBD9ED62-E524-49E4-8A68-0A0F7E7ABCBA}" srcId="{E0201A1C-3212-446E-9C85-BA70E96180BC}" destId="{228D5337-D8A5-40D3-999A-61182182E7EA}" srcOrd="1" destOrd="0" parTransId="{094C4806-392B-4617-A715-6EBA08547370}" sibTransId="{33BE13D1-7F42-4D17-8A73-759D0A348371}"/>
    <dgm:cxn modelId="{6D355469-33B9-453E-8D3D-E42F8CC8EE5E}" type="presOf" srcId="{EB1ECC32-C19C-4D1F-894D-1C738A78792D}" destId="{A75D122A-0F9A-4DDE-847B-6A2D4D0EB21D}" srcOrd="0" destOrd="0" presId="urn:microsoft.com/office/officeart/2005/8/layout/vList2"/>
    <dgm:cxn modelId="{9191006A-367B-43CD-B74F-332854E6EA07}" type="presOf" srcId="{CE089D6E-784F-4B59-88F0-CD8667F2EA79}" destId="{C9CD705D-0556-478F-8BC8-23EDFC40861A}" srcOrd="0" destOrd="0" presId="urn:microsoft.com/office/officeart/2005/8/layout/vList2"/>
    <dgm:cxn modelId="{3E4B9F8F-D54A-4C8A-83AD-4F9FA52F314E}" srcId="{E0201A1C-3212-446E-9C85-BA70E96180BC}" destId="{CE089D6E-784F-4B59-88F0-CD8667F2EA79}" srcOrd="0" destOrd="0" parTransId="{CB92B2F1-BD27-49D0-AD0D-B5E79B0339A7}" sibTransId="{F3FBACF5-6032-4DA3-BE21-49A476FAE613}"/>
    <dgm:cxn modelId="{8E92FBAD-F39F-4F13-9A11-9D6D2CB37C81}" type="presOf" srcId="{228D5337-D8A5-40D3-999A-61182182E7EA}" destId="{F335B60F-F09A-4DF6-B836-FA676042DF16}" srcOrd="0" destOrd="0" presId="urn:microsoft.com/office/officeart/2005/8/layout/vList2"/>
    <dgm:cxn modelId="{F7FA73D6-068D-4B59-8F26-044862C65F1B}" srcId="{E0201A1C-3212-446E-9C85-BA70E96180BC}" destId="{EB1ECC32-C19C-4D1F-894D-1C738A78792D}" srcOrd="2" destOrd="0" parTransId="{16906D78-19B2-439E-9877-E7481714BA52}" sibTransId="{2BB4CE6E-9B51-48FD-9F0A-8A45FDCA3293}"/>
    <dgm:cxn modelId="{40EE5BF5-C548-4E73-B01A-3C781E8BBDC7}" type="presOf" srcId="{E0201A1C-3212-446E-9C85-BA70E96180BC}" destId="{6D4BDAD9-505D-4147-93A1-E30643B2CAC2}" srcOrd="0" destOrd="0" presId="urn:microsoft.com/office/officeart/2005/8/layout/vList2"/>
    <dgm:cxn modelId="{15280B26-2640-4218-AA6D-4070757F58D7}" type="presParOf" srcId="{6D4BDAD9-505D-4147-93A1-E30643B2CAC2}" destId="{C9CD705D-0556-478F-8BC8-23EDFC40861A}" srcOrd="0" destOrd="0" presId="urn:microsoft.com/office/officeart/2005/8/layout/vList2"/>
    <dgm:cxn modelId="{7B40FA1D-9295-454C-9719-9539168C54A3}" type="presParOf" srcId="{6D4BDAD9-505D-4147-93A1-E30643B2CAC2}" destId="{F5A6316F-016C-4033-826C-F1CADF0FEF09}" srcOrd="1" destOrd="0" presId="urn:microsoft.com/office/officeart/2005/8/layout/vList2"/>
    <dgm:cxn modelId="{574CF88F-DF9F-4170-B720-FB499E33D2C8}" type="presParOf" srcId="{6D4BDAD9-505D-4147-93A1-E30643B2CAC2}" destId="{F335B60F-F09A-4DF6-B836-FA676042DF16}" srcOrd="2" destOrd="0" presId="urn:microsoft.com/office/officeart/2005/8/layout/vList2"/>
    <dgm:cxn modelId="{7542E187-A80B-4C77-9A42-6B7908B6BD2B}" type="presParOf" srcId="{6D4BDAD9-505D-4147-93A1-E30643B2CAC2}" destId="{C3E92584-384B-4FC8-BAEC-571852A43351}" srcOrd="3" destOrd="0" presId="urn:microsoft.com/office/officeart/2005/8/layout/vList2"/>
    <dgm:cxn modelId="{B162EE05-BFF4-4260-A553-4F316314C19D}" type="presParOf" srcId="{6D4BDAD9-505D-4147-93A1-E30643B2CAC2}" destId="{A75D122A-0F9A-4DDE-847B-6A2D4D0EB2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01A1C-3212-446E-9C85-BA70E96180BC}"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0C018B6A-7114-47E2-82B8-601C9C9D42A6}">
      <dgm:prSet/>
      <dgm:spPr/>
      <dgm:t>
        <a:bodyPr/>
        <a:lstStyle/>
        <a:p>
          <a:r>
            <a:rPr lang="en-US" dirty="0" err="1"/>
            <a:t>Comprendre</a:t>
          </a:r>
          <a:r>
            <a:rPr lang="en-US" baseline="0" dirty="0"/>
            <a:t> des </a:t>
          </a:r>
          <a:r>
            <a:rPr lang="en-US" baseline="0" dirty="0" err="1"/>
            <a:t>textes</a:t>
          </a:r>
          <a:r>
            <a:rPr lang="en-US" baseline="0" dirty="0"/>
            <a:t>, des documents et des images et les </a:t>
          </a:r>
          <a:r>
            <a:rPr lang="en-US" baseline="0" dirty="0" err="1"/>
            <a:t>interpréter</a:t>
          </a:r>
          <a:endParaRPr lang="en-US" dirty="0"/>
        </a:p>
      </dgm:t>
    </dgm:pt>
    <dgm:pt modelId="{1978A95F-D15D-4F1B-9E03-917082B01CF0}" type="parTrans" cxnId="{8DF604A3-9B66-4CED-9EEC-8BFAA4EE52ED}">
      <dgm:prSet/>
      <dgm:spPr/>
      <dgm:t>
        <a:bodyPr/>
        <a:lstStyle/>
        <a:p>
          <a:endParaRPr lang="en-US"/>
        </a:p>
      </dgm:t>
    </dgm:pt>
    <dgm:pt modelId="{A06D5CA5-2E10-4381-A67C-39B5E565CAE1}" type="sibTrans" cxnId="{8DF604A3-9B66-4CED-9EEC-8BFAA4EE52ED}">
      <dgm:prSet/>
      <dgm:spPr/>
      <dgm:t>
        <a:bodyPr/>
        <a:lstStyle/>
        <a:p>
          <a:endParaRPr lang="en-US"/>
        </a:p>
      </dgm:t>
    </dgm:pt>
    <dgm:pt modelId="{CE089D6E-784F-4B59-88F0-CD8667F2EA79}">
      <dgm:prSet/>
      <dgm:spPr/>
      <dgm:t>
        <a:bodyPr/>
        <a:lstStyle/>
        <a:p>
          <a:r>
            <a:rPr lang="en-US" dirty="0" err="1"/>
            <a:t>Comprendre</a:t>
          </a:r>
          <a:r>
            <a:rPr lang="en-US" baseline="0" dirty="0"/>
            <a:t> un </a:t>
          </a:r>
          <a:r>
            <a:rPr lang="en-US" baseline="0" dirty="0" err="1"/>
            <a:t>texte</a:t>
          </a:r>
          <a:r>
            <a:rPr lang="en-US" baseline="0" dirty="0"/>
            <a:t> </a:t>
          </a:r>
          <a:r>
            <a:rPr lang="en-US" baseline="0" dirty="0" err="1"/>
            <a:t>littéraire</a:t>
          </a:r>
          <a:r>
            <a:rPr lang="en-US" baseline="0" dirty="0"/>
            <a:t> et </a:t>
          </a:r>
          <a:r>
            <a:rPr lang="en-US" baseline="0" dirty="0" err="1"/>
            <a:t>l’interpréter</a:t>
          </a:r>
          <a:endParaRPr lang="en-US" dirty="0"/>
        </a:p>
      </dgm:t>
    </dgm:pt>
    <dgm:pt modelId="{CB92B2F1-BD27-49D0-AD0D-B5E79B0339A7}" type="parTrans" cxnId="{3E4B9F8F-D54A-4C8A-83AD-4F9FA52F314E}">
      <dgm:prSet/>
      <dgm:spPr/>
      <dgm:t>
        <a:bodyPr/>
        <a:lstStyle/>
        <a:p>
          <a:endParaRPr lang="en-US"/>
        </a:p>
      </dgm:t>
    </dgm:pt>
    <dgm:pt modelId="{F3FBACF5-6032-4DA3-BE21-49A476FAE613}" type="sibTrans" cxnId="{3E4B9F8F-D54A-4C8A-83AD-4F9FA52F314E}">
      <dgm:prSet/>
      <dgm:spPr/>
      <dgm:t>
        <a:bodyPr/>
        <a:lstStyle/>
        <a:p>
          <a:endParaRPr lang="en-US"/>
        </a:p>
      </dgm:t>
    </dgm:pt>
    <dgm:pt modelId="{A644A512-B7C1-45D7-825E-FDAF965906BE}">
      <dgm:prSet/>
      <dgm:spPr/>
      <dgm:t>
        <a:bodyPr/>
        <a:lstStyle/>
        <a:p>
          <a:r>
            <a:rPr lang="en-US" dirty="0"/>
            <a:t>Lire</a:t>
          </a:r>
          <a:r>
            <a:rPr lang="en-US" baseline="0" dirty="0"/>
            <a:t> avec </a:t>
          </a:r>
          <a:r>
            <a:rPr lang="en-US" baseline="0" dirty="0" err="1"/>
            <a:t>fluidité</a:t>
          </a:r>
          <a:endParaRPr lang="en-US" dirty="0"/>
        </a:p>
      </dgm:t>
    </dgm:pt>
    <dgm:pt modelId="{F155F59B-AD8B-4FF7-831F-4ED8BBB62CE5}" type="parTrans" cxnId="{F325C859-2102-44BC-9DA2-337F55FB6C00}">
      <dgm:prSet/>
      <dgm:spPr/>
      <dgm:t>
        <a:bodyPr/>
        <a:lstStyle/>
        <a:p>
          <a:endParaRPr lang="en-US"/>
        </a:p>
      </dgm:t>
    </dgm:pt>
    <dgm:pt modelId="{0F5C422A-6D27-466C-BBC0-DF5C7274F0F2}" type="sibTrans" cxnId="{F325C859-2102-44BC-9DA2-337F55FB6C00}">
      <dgm:prSet/>
      <dgm:spPr/>
      <dgm:t>
        <a:bodyPr/>
        <a:lstStyle/>
        <a:p>
          <a:endParaRPr lang="en-US"/>
        </a:p>
      </dgm:t>
    </dgm:pt>
    <dgm:pt modelId="{4A5DB8BA-5810-48A1-87AA-386F2F9958D6}">
      <dgm:prSet/>
      <dgm:spPr/>
      <dgm:t>
        <a:bodyPr/>
        <a:lstStyle/>
        <a:p>
          <a:r>
            <a:rPr lang="en-US" dirty="0" err="1"/>
            <a:t>Contrôler</a:t>
          </a:r>
          <a:r>
            <a:rPr lang="en-US" baseline="0" dirty="0"/>
            <a:t> </a:t>
          </a:r>
          <a:r>
            <a:rPr lang="en-US" baseline="0" dirty="0" err="1"/>
            <a:t>sa</a:t>
          </a:r>
          <a:r>
            <a:rPr lang="en-US" baseline="0" dirty="0"/>
            <a:t> comprehension , </a:t>
          </a:r>
          <a:r>
            <a:rPr lang="en-US" baseline="0" dirty="0" err="1"/>
            <a:t>être</a:t>
          </a:r>
          <a:r>
            <a:rPr lang="en-US" baseline="0" dirty="0"/>
            <a:t> un </a:t>
          </a:r>
          <a:r>
            <a:rPr lang="en-US" baseline="0" dirty="0" err="1"/>
            <a:t>lecteur</a:t>
          </a:r>
          <a:r>
            <a:rPr lang="en-US" baseline="0" dirty="0"/>
            <a:t> </a:t>
          </a:r>
          <a:r>
            <a:rPr lang="en-US" baseline="0" dirty="0" err="1"/>
            <a:t>autonome</a:t>
          </a:r>
          <a:endParaRPr lang="en-US" dirty="0"/>
        </a:p>
      </dgm:t>
    </dgm:pt>
    <dgm:pt modelId="{7FA0EBEB-AA34-4CF9-8D20-81DD15E5CBBE}" type="parTrans" cxnId="{40E914E8-F546-4544-82A5-BEA0C706B33D}">
      <dgm:prSet/>
      <dgm:spPr/>
      <dgm:t>
        <a:bodyPr/>
        <a:lstStyle/>
        <a:p>
          <a:endParaRPr lang="en-US"/>
        </a:p>
      </dgm:t>
    </dgm:pt>
    <dgm:pt modelId="{54FECB24-8F21-463F-940C-F7452B73A48B}" type="sibTrans" cxnId="{40E914E8-F546-4544-82A5-BEA0C706B33D}">
      <dgm:prSet/>
      <dgm:spPr/>
      <dgm:t>
        <a:bodyPr/>
        <a:lstStyle/>
        <a:p>
          <a:endParaRPr lang="en-US"/>
        </a:p>
      </dgm:t>
    </dgm:pt>
    <dgm:pt modelId="{F43597BF-E8B8-43AD-BBBC-35BE973B7D79}" type="pres">
      <dgm:prSet presAssocID="{E0201A1C-3212-446E-9C85-BA70E96180BC}" presName="linear" presStyleCnt="0">
        <dgm:presLayoutVars>
          <dgm:animLvl val="lvl"/>
          <dgm:resizeHandles val="exact"/>
        </dgm:presLayoutVars>
      </dgm:prSet>
      <dgm:spPr/>
    </dgm:pt>
    <dgm:pt modelId="{3DDD6646-24EA-4B45-BAAC-434782D940B3}" type="pres">
      <dgm:prSet presAssocID="{0C018B6A-7114-47E2-82B8-601C9C9D42A6}" presName="parentText" presStyleLbl="node1" presStyleIdx="0" presStyleCnt="4" custLinFactY="193951" custLinFactNeighborX="824" custLinFactNeighborY="200000">
        <dgm:presLayoutVars>
          <dgm:chMax val="0"/>
          <dgm:bulletEnabled val="1"/>
        </dgm:presLayoutVars>
      </dgm:prSet>
      <dgm:spPr/>
    </dgm:pt>
    <dgm:pt modelId="{D72C9DA5-B6F9-4574-8355-51C4D9A0C382}" type="pres">
      <dgm:prSet presAssocID="{A06D5CA5-2E10-4381-A67C-39B5E565CAE1}" presName="spacer" presStyleCnt="0"/>
      <dgm:spPr/>
    </dgm:pt>
    <dgm:pt modelId="{126BD4CD-640F-47DA-9867-801A5CD13E2F}" type="pres">
      <dgm:prSet presAssocID="{CE089D6E-784F-4B59-88F0-CD8667F2EA79}" presName="parentText" presStyleLbl="node1" presStyleIdx="1" presStyleCnt="4" custLinFactY="-12323" custLinFactNeighborX="824" custLinFactNeighborY="-100000">
        <dgm:presLayoutVars>
          <dgm:chMax val="0"/>
          <dgm:bulletEnabled val="1"/>
        </dgm:presLayoutVars>
      </dgm:prSet>
      <dgm:spPr/>
    </dgm:pt>
    <dgm:pt modelId="{FDB4538C-9880-40E5-8022-11A3F61ACF76}" type="pres">
      <dgm:prSet presAssocID="{F3FBACF5-6032-4DA3-BE21-49A476FAE613}" presName="spacer" presStyleCnt="0"/>
      <dgm:spPr/>
    </dgm:pt>
    <dgm:pt modelId="{E526CBB6-7F8D-4260-8072-DBD0526ABF0D}" type="pres">
      <dgm:prSet presAssocID="{A644A512-B7C1-45D7-825E-FDAF965906BE}" presName="parentText" presStyleLbl="node1" presStyleIdx="2" presStyleCnt="4" custLinFactY="-284895" custLinFactNeighborX="824" custLinFactNeighborY="-300000">
        <dgm:presLayoutVars>
          <dgm:chMax val="0"/>
          <dgm:bulletEnabled val="1"/>
        </dgm:presLayoutVars>
      </dgm:prSet>
      <dgm:spPr/>
    </dgm:pt>
    <dgm:pt modelId="{66AC6698-34C7-46CF-8627-33E41906CCFC}" type="pres">
      <dgm:prSet presAssocID="{0F5C422A-6D27-466C-BBC0-DF5C7274F0F2}" presName="spacer" presStyleCnt="0"/>
      <dgm:spPr/>
    </dgm:pt>
    <dgm:pt modelId="{69F1E71B-EF29-4B78-AD3B-2191D1816B63}" type="pres">
      <dgm:prSet presAssocID="{4A5DB8BA-5810-48A1-87AA-386F2F9958D6}" presName="parentText" presStyleLbl="node1" presStyleIdx="3" presStyleCnt="4">
        <dgm:presLayoutVars>
          <dgm:chMax val="0"/>
          <dgm:bulletEnabled val="1"/>
        </dgm:presLayoutVars>
      </dgm:prSet>
      <dgm:spPr/>
    </dgm:pt>
  </dgm:ptLst>
  <dgm:cxnLst>
    <dgm:cxn modelId="{83665D64-0F09-4B78-B2A8-D46D04CD92B2}" type="presOf" srcId="{CE089D6E-784F-4B59-88F0-CD8667F2EA79}" destId="{126BD4CD-640F-47DA-9867-801A5CD13E2F}" srcOrd="0" destOrd="0" presId="urn:microsoft.com/office/officeart/2005/8/layout/vList2"/>
    <dgm:cxn modelId="{25806D64-5263-4F35-ADEB-730BDF34E75B}" type="presOf" srcId="{E0201A1C-3212-446E-9C85-BA70E96180BC}" destId="{F43597BF-E8B8-43AD-BBBC-35BE973B7D79}" srcOrd="0" destOrd="0" presId="urn:microsoft.com/office/officeart/2005/8/layout/vList2"/>
    <dgm:cxn modelId="{4D5DF770-5BF8-4523-91B9-273478EA8D2A}" type="presOf" srcId="{0C018B6A-7114-47E2-82B8-601C9C9D42A6}" destId="{3DDD6646-24EA-4B45-BAAC-434782D940B3}" srcOrd="0" destOrd="0" presId="urn:microsoft.com/office/officeart/2005/8/layout/vList2"/>
    <dgm:cxn modelId="{FB2A9A51-740B-497D-89B8-FAE3911E0D58}" type="presOf" srcId="{4A5DB8BA-5810-48A1-87AA-386F2F9958D6}" destId="{69F1E71B-EF29-4B78-AD3B-2191D1816B63}" srcOrd="0" destOrd="0" presId="urn:microsoft.com/office/officeart/2005/8/layout/vList2"/>
    <dgm:cxn modelId="{F325C859-2102-44BC-9DA2-337F55FB6C00}" srcId="{E0201A1C-3212-446E-9C85-BA70E96180BC}" destId="{A644A512-B7C1-45D7-825E-FDAF965906BE}" srcOrd="2" destOrd="0" parTransId="{F155F59B-AD8B-4FF7-831F-4ED8BBB62CE5}" sibTransId="{0F5C422A-6D27-466C-BBC0-DF5C7274F0F2}"/>
    <dgm:cxn modelId="{3E4B9F8F-D54A-4C8A-83AD-4F9FA52F314E}" srcId="{E0201A1C-3212-446E-9C85-BA70E96180BC}" destId="{CE089D6E-784F-4B59-88F0-CD8667F2EA79}" srcOrd="1" destOrd="0" parTransId="{CB92B2F1-BD27-49D0-AD0D-B5E79B0339A7}" sibTransId="{F3FBACF5-6032-4DA3-BE21-49A476FAE613}"/>
    <dgm:cxn modelId="{AFF9D798-B8D7-4B08-9230-7C54DFFC5507}" type="presOf" srcId="{A644A512-B7C1-45D7-825E-FDAF965906BE}" destId="{E526CBB6-7F8D-4260-8072-DBD0526ABF0D}" srcOrd="0" destOrd="0" presId="urn:microsoft.com/office/officeart/2005/8/layout/vList2"/>
    <dgm:cxn modelId="{8DF604A3-9B66-4CED-9EEC-8BFAA4EE52ED}" srcId="{E0201A1C-3212-446E-9C85-BA70E96180BC}" destId="{0C018B6A-7114-47E2-82B8-601C9C9D42A6}" srcOrd="0" destOrd="0" parTransId="{1978A95F-D15D-4F1B-9E03-917082B01CF0}" sibTransId="{A06D5CA5-2E10-4381-A67C-39B5E565CAE1}"/>
    <dgm:cxn modelId="{40E914E8-F546-4544-82A5-BEA0C706B33D}" srcId="{E0201A1C-3212-446E-9C85-BA70E96180BC}" destId="{4A5DB8BA-5810-48A1-87AA-386F2F9958D6}" srcOrd="3" destOrd="0" parTransId="{7FA0EBEB-AA34-4CF9-8D20-81DD15E5CBBE}" sibTransId="{54FECB24-8F21-463F-940C-F7452B73A48B}"/>
    <dgm:cxn modelId="{DA054BA6-FCB4-4D8A-991E-1C3D43ADCEB3}" type="presParOf" srcId="{F43597BF-E8B8-43AD-BBBC-35BE973B7D79}" destId="{3DDD6646-24EA-4B45-BAAC-434782D940B3}" srcOrd="0" destOrd="0" presId="urn:microsoft.com/office/officeart/2005/8/layout/vList2"/>
    <dgm:cxn modelId="{C0BB38FB-3B41-478E-BCEE-F48721CE5D6F}" type="presParOf" srcId="{F43597BF-E8B8-43AD-BBBC-35BE973B7D79}" destId="{D72C9DA5-B6F9-4574-8355-51C4D9A0C382}" srcOrd="1" destOrd="0" presId="urn:microsoft.com/office/officeart/2005/8/layout/vList2"/>
    <dgm:cxn modelId="{E4FD294D-DD29-4B9F-9121-ADA15245F1B4}" type="presParOf" srcId="{F43597BF-E8B8-43AD-BBBC-35BE973B7D79}" destId="{126BD4CD-640F-47DA-9867-801A5CD13E2F}" srcOrd="2" destOrd="0" presId="urn:microsoft.com/office/officeart/2005/8/layout/vList2"/>
    <dgm:cxn modelId="{143437CC-0A2E-4773-8F03-8CF686D96590}" type="presParOf" srcId="{F43597BF-E8B8-43AD-BBBC-35BE973B7D79}" destId="{FDB4538C-9880-40E5-8022-11A3F61ACF76}" srcOrd="3" destOrd="0" presId="urn:microsoft.com/office/officeart/2005/8/layout/vList2"/>
    <dgm:cxn modelId="{4A9DA69F-4505-4ECE-AD01-F9F4B22E7A07}" type="presParOf" srcId="{F43597BF-E8B8-43AD-BBBC-35BE973B7D79}" destId="{E526CBB6-7F8D-4260-8072-DBD0526ABF0D}" srcOrd="4" destOrd="0" presId="urn:microsoft.com/office/officeart/2005/8/layout/vList2"/>
    <dgm:cxn modelId="{E2057B7D-E1DB-4D1C-A6CD-B078288ED40A}" type="presParOf" srcId="{F43597BF-E8B8-43AD-BBBC-35BE973B7D79}" destId="{66AC6698-34C7-46CF-8627-33E41906CCFC}" srcOrd="5" destOrd="0" presId="urn:microsoft.com/office/officeart/2005/8/layout/vList2"/>
    <dgm:cxn modelId="{2B2F3DB2-0071-4D95-BE1C-F207834C3E8F}" type="presParOf" srcId="{F43597BF-E8B8-43AD-BBBC-35BE973B7D79}" destId="{69F1E71B-EF29-4B78-AD3B-2191D1816B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C5E4F-38D4-4183-BA2F-6CE06127C7B9}"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A9B77C96-9298-4B1A-8963-1F94A1B2F499}">
      <dgm:prSet/>
      <dgm:spPr/>
      <dgm:t>
        <a:bodyPr/>
        <a:lstStyle/>
        <a:p>
          <a:r>
            <a:rPr lang="fr-FR" b="0" i="0"/>
            <a:t>Recommandations générales: R1 à R8</a:t>
          </a:r>
          <a:endParaRPr lang="en-US"/>
        </a:p>
      </dgm:t>
    </dgm:pt>
    <dgm:pt modelId="{80263F5F-8DE4-4D03-9202-B5790518CA0C}" type="parTrans" cxnId="{D9B0CBBB-E130-4B9C-B99C-550F300BBD19}">
      <dgm:prSet/>
      <dgm:spPr/>
      <dgm:t>
        <a:bodyPr/>
        <a:lstStyle/>
        <a:p>
          <a:endParaRPr lang="en-US"/>
        </a:p>
      </dgm:t>
    </dgm:pt>
    <dgm:pt modelId="{7801BBDD-642E-4800-89A0-EE308EB881AF}" type="sibTrans" cxnId="{D9B0CBBB-E130-4B9C-B99C-550F300BBD19}">
      <dgm:prSet/>
      <dgm:spPr/>
      <dgm:t>
        <a:bodyPr/>
        <a:lstStyle/>
        <a:p>
          <a:endParaRPr lang="en-US"/>
        </a:p>
      </dgm:t>
    </dgm:pt>
    <dgm:pt modelId="{F4ECB18C-8176-41CB-ABB2-642EFFB34AC8}">
      <dgm:prSet/>
      <dgm:spPr/>
      <dgm:t>
        <a:bodyPr/>
        <a:lstStyle/>
        <a:p>
          <a:r>
            <a:rPr lang="fr-FR" b="0" i="0" dirty="0"/>
            <a:t>Recommandations relatives au code et à l’identification des mots: R9 à R16</a:t>
          </a:r>
          <a:endParaRPr lang="en-US" dirty="0"/>
        </a:p>
      </dgm:t>
    </dgm:pt>
    <dgm:pt modelId="{D1540444-816E-4E03-B376-38489BECBEBA}" type="parTrans" cxnId="{C547E84D-B7BB-4648-A398-EDEDB4B55F6D}">
      <dgm:prSet/>
      <dgm:spPr/>
      <dgm:t>
        <a:bodyPr/>
        <a:lstStyle/>
        <a:p>
          <a:endParaRPr lang="en-US"/>
        </a:p>
      </dgm:t>
    </dgm:pt>
    <dgm:pt modelId="{D53A1036-4470-49E2-ABEB-9ED4DA9DAD70}" type="sibTrans" cxnId="{C547E84D-B7BB-4648-A398-EDEDB4B55F6D}">
      <dgm:prSet/>
      <dgm:spPr/>
      <dgm:t>
        <a:bodyPr/>
        <a:lstStyle/>
        <a:p>
          <a:endParaRPr lang="en-US"/>
        </a:p>
      </dgm:t>
    </dgm:pt>
    <dgm:pt modelId="{9B06A736-44FC-42E2-AE28-ADA3C46CC3EF}">
      <dgm:prSet/>
      <dgm:spPr/>
      <dgm:t>
        <a:bodyPr/>
        <a:lstStyle/>
        <a:p>
          <a:r>
            <a:rPr lang="fr-FR" b="0" i="0" dirty="0"/>
            <a:t>Recommandations relatives à la compréhension: R17 à R24</a:t>
          </a:r>
          <a:endParaRPr lang="en-US" dirty="0"/>
        </a:p>
      </dgm:t>
    </dgm:pt>
    <dgm:pt modelId="{2860D20C-DC5B-4682-8ECB-6D7A64011919}" type="parTrans" cxnId="{971434D8-5655-480D-8C6D-84A4F83981E6}">
      <dgm:prSet/>
      <dgm:spPr/>
      <dgm:t>
        <a:bodyPr/>
        <a:lstStyle/>
        <a:p>
          <a:endParaRPr lang="en-US"/>
        </a:p>
      </dgm:t>
    </dgm:pt>
    <dgm:pt modelId="{994A6037-2DA2-4C59-BB8C-B8A2DEDEF686}" type="sibTrans" cxnId="{971434D8-5655-480D-8C6D-84A4F83981E6}">
      <dgm:prSet/>
      <dgm:spPr/>
      <dgm:t>
        <a:bodyPr/>
        <a:lstStyle/>
        <a:p>
          <a:endParaRPr lang="en-US"/>
        </a:p>
      </dgm:t>
    </dgm:pt>
    <dgm:pt modelId="{8BB6B308-E4A2-4AB1-B3AB-FADDD80E145D}">
      <dgm:prSet/>
      <dgm:spPr/>
      <dgm:t>
        <a:bodyPr/>
        <a:lstStyle/>
        <a:p>
          <a:r>
            <a:rPr lang="fr-FR" b="0" i="0" dirty="0"/>
            <a:t>Recommandations relatives à l’entrée en littérature: R25 à R28</a:t>
          </a:r>
          <a:endParaRPr lang="en-US" dirty="0"/>
        </a:p>
      </dgm:t>
    </dgm:pt>
    <dgm:pt modelId="{A445B27B-2326-44F7-A698-82B0F8032C57}" type="parTrans" cxnId="{CA24B503-42AD-4A86-A48A-8A21C6129B21}">
      <dgm:prSet/>
      <dgm:spPr/>
      <dgm:t>
        <a:bodyPr/>
        <a:lstStyle/>
        <a:p>
          <a:endParaRPr lang="en-US"/>
        </a:p>
      </dgm:t>
    </dgm:pt>
    <dgm:pt modelId="{7C6619A9-871C-4AD3-A168-A9B3DB9B79B0}" type="sibTrans" cxnId="{CA24B503-42AD-4A86-A48A-8A21C6129B21}">
      <dgm:prSet/>
      <dgm:spPr/>
      <dgm:t>
        <a:bodyPr/>
        <a:lstStyle/>
        <a:p>
          <a:endParaRPr lang="en-US"/>
        </a:p>
      </dgm:t>
    </dgm:pt>
    <dgm:pt modelId="{28E8B858-8BA4-4B43-8EC3-C7D614A96348}">
      <dgm:prSet/>
      <dgm:spPr/>
      <dgm:t>
        <a:bodyPr/>
        <a:lstStyle/>
        <a:p>
          <a:r>
            <a:rPr lang="fr-FR" b="0" i="0"/>
            <a:t>Recommandations relatives à la lecture pour apprendre : R29 à R39</a:t>
          </a:r>
          <a:endParaRPr lang="en-US"/>
        </a:p>
      </dgm:t>
    </dgm:pt>
    <dgm:pt modelId="{BE7665CC-B2BB-46FD-B5C4-1DEE54B1BB16}" type="parTrans" cxnId="{454768DB-CA1B-42C8-8FE6-2D05A1B098F5}">
      <dgm:prSet/>
      <dgm:spPr/>
      <dgm:t>
        <a:bodyPr/>
        <a:lstStyle/>
        <a:p>
          <a:endParaRPr lang="en-US"/>
        </a:p>
      </dgm:t>
    </dgm:pt>
    <dgm:pt modelId="{5DF9CCC5-C386-4404-80C9-CD21F298828E}" type="sibTrans" cxnId="{454768DB-CA1B-42C8-8FE6-2D05A1B098F5}">
      <dgm:prSet/>
      <dgm:spPr/>
      <dgm:t>
        <a:bodyPr/>
        <a:lstStyle/>
        <a:p>
          <a:endParaRPr lang="en-US"/>
        </a:p>
      </dgm:t>
    </dgm:pt>
    <dgm:pt modelId="{3BC07351-3993-40A7-AEA3-9D05F6187CEE}">
      <dgm:prSet/>
      <dgm:spPr/>
      <dgm:t>
        <a:bodyPr/>
        <a:lstStyle/>
        <a:p>
          <a:r>
            <a:rPr lang="fr-FR" b="0" i="0"/>
            <a:t>Recommandations concernant la lecture à l’heure du numérique: R40 à R44</a:t>
          </a:r>
          <a:endParaRPr lang="en-US"/>
        </a:p>
      </dgm:t>
    </dgm:pt>
    <dgm:pt modelId="{A4E1B75E-1136-416E-BA77-F2297CB9D3A9}" type="parTrans" cxnId="{D0E5071A-DE12-4960-93B5-325B2711B6D9}">
      <dgm:prSet/>
      <dgm:spPr/>
      <dgm:t>
        <a:bodyPr/>
        <a:lstStyle/>
        <a:p>
          <a:endParaRPr lang="en-US"/>
        </a:p>
      </dgm:t>
    </dgm:pt>
    <dgm:pt modelId="{77BA0042-8229-4220-9F9C-519F81B411AE}" type="sibTrans" cxnId="{D0E5071A-DE12-4960-93B5-325B2711B6D9}">
      <dgm:prSet/>
      <dgm:spPr/>
      <dgm:t>
        <a:bodyPr/>
        <a:lstStyle/>
        <a:p>
          <a:endParaRPr lang="en-US"/>
        </a:p>
      </dgm:t>
    </dgm:pt>
    <dgm:pt modelId="{47B1CE49-0CEC-4E5E-9BBA-BBFD8A1367AD}">
      <dgm:prSet/>
      <dgm:spPr/>
      <dgm:t>
        <a:bodyPr/>
        <a:lstStyle/>
        <a:p>
          <a:r>
            <a:rPr lang="fr-FR" b="0" i="0"/>
            <a:t>Recommandations relatives à la diversité des élèves : R45 à R47</a:t>
          </a:r>
          <a:endParaRPr lang="en-US"/>
        </a:p>
      </dgm:t>
    </dgm:pt>
    <dgm:pt modelId="{28BE7A00-5D7F-4CB5-9A35-E60AE2B8F35F}" type="parTrans" cxnId="{FBB83CDA-FAA4-4B5D-88EA-372C60E3338F}">
      <dgm:prSet/>
      <dgm:spPr/>
      <dgm:t>
        <a:bodyPr/>
        <a:lstStyle/>
        <a:p>
          <a:endParaRPr lang="en-US"/>
        </a:p>
      </dgm:t>
    </dgm:pt>
    <dgm:pt modelId="{BD67F9DF-B201-4DCF-9723-B93DB0B1CB96}" type="sibTrans" cxnId="{FBB83CDA-FAA4-4B5D-88EA-372C60E3338F}">
      <dgm:prSet/>
      <dgm:spPr/>
      <dgm:t>
        <a:bodyPr/>
        <a:lstStyle/>
        <a:p>
          <a:endParaRPr lang="en-US"/>
        </a:p>
      </dgm:t>
    </dgm:pt>
    <dgm:pt modelId="{AF34E005-8CC4-4CC6-9DB2-77C983A0DE0E}" type="pres">
      <dgm:prSet presAssocID="{A65C5E4F-38D4-4183-BA2F-6CE06127C7B9}" presName="linear" presStyleCnt="0">
        <dgm:presLayoutVars>
          <dgm:animLvl val="lvl"/>
          <dgm:resizeHandles val="exact"/>
        </dgm:presLayoutVars>
      </dgm:prSet>
      <dgm:spPr/>
    </dgm:pt>
    <dgm:pt modelId="{6B2127E8-2842-4968-A607-8FE37971DC73}" type="pres">
      <dgm:prSet presAssocID="{A9B77C96-9298-4B1A-8963-1F94A1B2F499}" presName="parentText" presStyleLbl="node1" presStyleIdx="0" presStyleCnt="7">
        <dgm:presLayoutVars>
          <dgm:chMax val="0"/>
          <dgm:bulletEnabled val="1"/>
        </dgm:presLayoutVars>
      </dgm:prSet>
      <dgm:spPr/>
    </dgm:pt>
    <dgm:pt modelId="{29B021B8-5CF7-46B3-8AF7-B4F4B356EF15}" type="pres">
      <dgm:prSet presAssocID="{7801BBDD-642E-4800-89A0-EE308EB881AF}" presName="spacer" presStyleCnt="0"/>
      <dgm:spPr/>
    </dgm:pt>
    <dgm:pt modelId="{2D63ABF8-8E87-4C9D-95BC-4E6708D1807E}" type="pres">
      <dgm:prSet presAssocID="{F4ECB18C-8176-41CB-ABB2-642EFFB34AC8}" presName="parentText" presStyleLbl="node1" presStyleIdx="1" presStyleCnt="7">
        <dgm:presLayoutVars>
          <dgm:chMax val="0"/>
          <dgm:bulletEnabled val="1"/>
        </dgm:presLayoutVars>
      </dgm:prSet>
      <dgm:spPr/>
    </dgm:pt>
    <dgm:pt modelId="{289DFE7D-D53C-4D40-A947-7DADF1D4C9A1}" type="pres">
      <dgm:prSet presAssocID="{D53A1036-4470-49E2-ABEB-9ED4DA9DAD70}" presName="spacer" presStyleCnt="0"/>
      <dgm:spPr/>
    </dgm:pt>
    <dgm:pt modelId="{B3AD165D-1C54-42F3-91AD-CD6BBB221BD0}" type="pres">
      <dgm:prSet presAssocID="{9B06A736-44FC-42E2-AE28-ADA3C46CC3EF}" presName="parentText" presStyleLbl="node1" presStyleIdx="2" presStyleCnt="7">
        <dgm:presLayoutVars>
          <dgm:chMax val="0"/>
          <dgm:bulletEnabled val="1"/>
        </dgm:presLayoutVars>
      </dgm:prSet>
      <dgm:spPr/>
    </dgm:pt>
    <dgm:pt modelId="{7ABE2A8D-BDB6-47BB-B7D5-4058B2E43AEC}" type="pres">
      <dgm:prSet presAssocID="{994A6037-2DA2-4C59-BB8C-B8A2DEDEF686}" presName="spacer" presStyleCnt="0"/>
      <dgm:spPr/>
    </dgm:pt>
    <dgm:pt modelId="{63BFEEE7-434D-49A9-968C-372B6D6B083C}" type="pres">
      <dgm:prSet presAssocID="{8BB6B308-E4A2-4AB1-B3AB-FADDD80E145D}" presName="parentText" presStyleLbl="node1" presStyleIdx="3" presStyleCnt="7">
        <dgm:presLayoutVars>
          <dgm:chMax val="0"/>
          <dgm:bulletEnabled val="1"/>
        </dgm:presLayoutVars>
      </dgm:prSet>
      <dgm:spPr/>
    </dgm:pt>
    <dgm:pt modelId="{29BB690F-7E21-49DD-BDE2-65DD8DFFAF4C}" type="pres">
      <dgm:prSet presAssocID="{7C6619A9-871C-4AD3-A168-A9B3DB9B79B0}" presName="spacer" presStyleCnt="0"/>
      <dgm:spPr/>
    </dgm:pt>
    <dgm:pt modelId="{61C3560B-25D2-41D3-B599-8A17822E246F}" type="pres">
      <dgm:prSet presAssocID="{28E8B858-8BA4-4B43-8EC3-C7D614A96348}" presName="parentText" presStyleLbl="node1" presStyleIdx="4" presStyleCnt="7">
        <dgm:presLayoutVars>
          <dgm:chMax val="0"/>
          <dgm:bulletEnabled val="1"/>
        </dgm:presLayoutVars>
      </dgm:prSet>
      <dgm:spPr/>
    </dgm:pt>
    <dgm:pt modelId="{36D51534-DF7C-41EB-8653-9F1A7F3DAD4E}" type="pres">
      <dgm:prSet presAssocID="{5DF9CCC5-C386-4404-80C9-CD21F298828E}" presName="spacer" presStyleCnt="0"/>
      <dgm:spPr/>
    </dgm:pt>
    <dgm:pt modelId="{AEDBDACE-229C-4741-90F7-6DCEE7B7E353}" type="pres">
      <dgm:prSet presAssocID="{3BC07351-3993-40A7-AEA3-9D05F6187CEE}" presName="parentText" presStyleLbl="node1" presStyleIdx="5" presStyleCnt="7">
        <dgm:presLayoutVars>
          <dgm:chMax val="0"/>
          <dgm:bulletEnabled val="1"/>
        </dgm:presLayoutVars>
      </dgm:prSet>
      <dgm:spPr/>
    </dgm:pt>
    <dgm:pt modelId="{5020825A-2717-426C-A5CB-356871DE96FC}" type="pres">
      <dgm:prSet presAssocID="{77BA0042-8229-4220-9F9C-519F81B411AE}" presName="spacer" presStyleCnt="0"/>
      <dgm:spPr/>
    </dgm:pt>
    <dgm:pt modelId="{471A417E-7111-492E-AFC7-A84EE40A443B}" type="pres">
      <dgm:prSet presAssocID="{47B1CE49-0CEC-4E5E-9BBA-BBFD8A1367AD}" presName="parentText" presStyleLbl="node1" presStyleIdx="6" presStyleCnt="7">
        <dgm:presLayoutVars>
          <dgm:chMax val="0"/>
          <dgm:bulletEnabled val="1"/>
        </dgm:presLayoutVars>
      </dgm:prSet>
      <dgm:spPr/>
    </dgm:pt>
  </dgm:ptLst>
  <dgm:cxnLst>
    <dgm:cxn modelId="{CA24B503-42AD-4A86-A48A-8A21C6129B21}" srcId="{A65C5E4F-38D4-4183-BA2F-6CE06127C7B9}" destId="{8BB6B308-E4A2-4AB1-B3AB-FADDD80E145D}" srcOrd="3" destOrd="0" parTransId="{A445B27B-2326-44F7-A698-82B0F8032C57}" sibTransId="{7C6619A9-871C-4AD3-A168-A9B3DB9B79B0}"/>
    <dgm:cxn modelId="{D0E5071A-DE12-4960-93B5-325B2711B6D9}" srcId="{A65C5E4F-38D4-4183-BA2F-6CE06127C7B9}" destId="{3BC07351-3993-40A7-AEA3-9D05F6187CEE}" srcOrd="5" destOrd="0" parTransId="{A4E1B75E-1136-416E-BA77-F2297CB9D3A9}" sibTransId="{77BA0042-8229-4220-9F9C-519F81B411AE}"/>
    <dgm:cxn modelId="{C547E84D-B7BB-4648-A398-EDEDB4B55F6D}" srcId="{A65C5E4F-38D4-4183-BA2F-6CE06127C7B9}" destId="{F4ECB18C-8176-41CB-ABB2-642EFFB34AC8}" srcOrd="1" destOrd="0" parTransId="{D1540444-816E-4E03-B376-38489BECBEBA}" sibTransId="{D53A1036-4470-49E2-ABEB-9ED4DA9DAD70}"/>
    <dgm:cxn modelId="{C5E52154-A426-40FA-B6BF-D8CF1AFBDF90}" type="presOf" srcId="{8BB6B308-E4A2-4AB1-B3AB-FADDD80E145D}" destId="{63BFEEE7-434D-49A9-968C-372B6D6B083C}" srcOrd="0" destOrd="0" presId="urn:microsoft.com/office/officeart/2005/8/layout/vList2"/>
    <dgm:cxn modelId="{BD630D83-BEF5-46D1-BC69-883FB34D6A1C}" type="presOf" srcId="{A65C5E4F-38D4-4183-BA2F-6CE06127C7B9}" destId="{AF34E005-8CC4-4CC6-9DB2-77C983A0DE0E}" srcOrd="0" destOrd="0" presId="urn:microsoft.com/office/officeart/2005/8/layout/vList2"/>
    <dgm:cxn modelId="{FB846A87-334E-4E25-8B4F-3C5A7B4BEE00}" type="presOf" srcId="{9B06A736-44FC-42E2-AE28-ADA3C46CC3EF}" destId="{B3AD165D-1C54-42F3-91AD-CD6BBB221BD0}" srcOrd="0" destOrd="0" presId="urn:microsoft.com/office/officeart/2005/8/layout/vList2"/>
    <dgm:cxn modelId="{234A7B8C-0196-4160-991D-463725A5717D}" type="presOf" srcId="{3BC07351-3993-40A7-AEA3-9D05F6187CEE}" destId="{AEDBDACE-229C-4741-90F7-6DCEE7B7E353}" srcOrd="0" destOrd="0" presId="urn:microsoft.com/office/officeart/2005/8/layout/vList2"/>
    <dgm:cxn modelId="{FE9B24A6-3108-4F0D-A836-726EF848940A}" type="presOf" srcId="{47B1CE49-0CEC-4E5E-9BBA-BBFD8A1367AD}" destId="{471A417E-7111-492E-AFC7-A84EE40A443B}" srcOrd="0" destOrd="0" presId="urn:microsoft.com/office/officeart/2005/8/layout/vList2"/>
    <dgm:cxn modelId="{FBD847B0-CD98-4745-BD16-7A74E0F340E5}" type="presOf" srcId="{A9B77C96-9298-4B1A-8963-1F94A1B2F499}" destId="{6B2127E8-2842-4968-A607-8FE37971DC73}" srcOrd="0" destOrd="0" presId="urn:microsoft.com/office/officeart/2005/8/layout/vList2"/>
    <dgm:cxn modelId="{991ED0B0-3D19-4175-9231-4B77A7100F0D}" type="presOf" srcId="{28E8B858-8BA4-4B43-8EC3-C7D614A96348}" destId="{61C3560B-25D2-41D3-B599-8A17822E246F}" srcOrd="0" destOrd="0" presId="urn:microsoft.com/office/officeart/2005/8/layout/vList2"/>
    <dgm:cxn modelId="{AACCE3B3-02F5-4F17-AF67-7FD4A81B613B}" type="presOf" srcId="{F4ECB18C-8176-41CB-ABB2-642EFFB34AC8}" destId="{2D63ABF8-8E87-4C9D-95BC-4E6708D1807E}" srcOrd="0" destOrd="0" presId="urn:microsoft.com/office/officeart/2005/8/layout/vList2"/>
    <dgm:cxn modelId="{D9B0CBBB-E130-4B9C-B99C-550F300BBD19}" srcId="{A65C5E4F-38D4-4183-BA2F-6CE06127C7B9}" destId="{A9B77C96-9298-4B1A-8963-1F94A1B2F499}" srcOrd="0" destOrd="0" parTransId="{80263F5F-8DE4-4D03-9202-B5790518CA0C}" sibTransId="{7801BBDD-642E-4800-89A0-EE308EB881AF}"/>
    <dgm:cxn modelId="{971434D8-5655-480D-8C6D-84A4F83981E6}" srcId="{A65C5E4F-38D4-4183-BA2F-6CE06127C7B9}" destId="{9B06A736-44FC-42E2-AE28-ADA3C46CC3EF}" srcOrd="2" destOrd="0" parTransId="{2860D20C-DC5B-4682-8ECB-6D7A64011919}" sibTransId="{994A6037-2DA2-4C59-BB8C-B8A2DEDEF686}"/>
    <dgm:cxn modelId="{FBB83CDA-FAA4-4B5D-88EA-372C60E3338F}" srcId="{A65C5E4F-38D4-4183-BA2F-6CE06127C7B9}" destId="{47B1CE49-0CEC-4E5E-9BBA-BBFD8A1367AD}" srcOrd="6" destOrd="0" parTransId="{28BE7A00-5D7F-4CB5-9A35-E60AE2B8F35F}" sibTransId="{BD67F9DF-B201-4DCF-9723-B93DB0B1CB96}"/>
    <dgm:cxn modelId="{454768DB-CA1B-42C8-8FE6-2D05A1B098F5}" srcId="{A65C5E4F-38D4-4183-BA2F-6CE06127C7B9}" destId="{28E8B858-8BA4-4B43-8EC3-C7D614A96348}" srcOrd="4" destOrd="0" parTransId="{BE7665CC-B2BB-46FD-B5C4-1DEE54B1BB16}" sibTransId="{5DF9CCC5-C386-4404-80C9-CD21F298828E}"/>
    <dgm:cxn modelId="{A0C33025-9367-4190-879E-71ED5882E15F}" type="presParOf" srcId="{AF34E005-8CC4-4CC6-9DB2-77C983A0DE0E}" destId="{6B2127E8-2842-4968-A607-8FE37971DC73}" srcOrd="0" destOrd="0" presId="urn:microsoft.com/office/officeart/2005/8/layout/vList2"/>
    <dgm:cxn modelId="{ADD7BBCB-371D-4AF4-B9C3-5B27A0763A3C}" type="presParOf" srcId="{AF34E005-8CC4-4CC6-9DB2-77C983A0DE0E}" destId="{29B021B8-5CF7-46B3-8AF7-B4F4B356EF15}" srcOrd="1" destOrd="0" presId="urn:microsoft.com/office/officeart/2005/8/layout/vList2"/>
    <dgm:cxn modelId="{3B6A8BF6-1739-4CDD-B0C0-DF27014E76B7}" type="presParOf" srcId="{AF34E005-8CC4-4CC6-9DB2-77C983A0DE0E}" destId="{2D63ABF8-8E87-4C9D-95BC-4E6708D1807E}" srcOrd="2" destOrd="0" presId="urn:microsoft.com/office/officeart/2005/8/layout/vList2"/>
    <dgm:cxn modelId="{D3662CF1-DC12-4179-833C-8A331F34869C}" type="presParOf" srcId="{AF34E005-8CC4-4CC6-9DB2-77C983A0DE0E}" destId="{289DFE7D-D53C-4D40-A947-7DADF1D4C9A1}" srcOrd="3" destOrd="0" presId="urn:microsoft.com/office/officeart/2005/8/layout/vList2"/>
    <dgm:cxn modelId="{9E6CB242-68D0-4881-A024-699B1D846B05}" type="presParOf" srcId="{AF34E005-8CC4-4CC6-9DB2-77C983A0DE0E}" destId="{B3AD165D-1C54-42F3-91AD-CD6BBB221BD0}" srcOrd="4" destOrd="0" presId="urn:microsoft.com/office/officeart/2005/8/layout/vList2"/>
    <dgm:cxn modelId="{74C1ABFE-A776-42BB-A5A2-BF4AA67A8FBB}" type="presParOf" srcId="{AF34E005-8CC4-4CC6-9DB2-77C983A0DE0E}" destId="{7ABE2A8D-BDB6-47BB-B7D5-4058B2E43AEC}" srcOrd="5" destOrd="0" presId="urn:microsoft.com/office/officeart/2005/8/layout/vList2"/>
    <dgm:cxn modelId="{ACB1E420-3D33-4531-9C89-3D559F10D420}" type="presParOf" srcId="{AF34E005-8CC4-4CC6-9DB2-77C983A0DE0E}" destId="{63BFEEE7-434D-49A9-968C-372B6D6B083C}" srcOrd="6" destOrd="0" presId="urn:microsoft.com/office/officeart/2005/8/layout/vList2"/>
    <dgm:cxn modelId="{AB71285C-56BC-49A1-83DC-ACA541885A6B}" type="presParOf" srcId="{AF34E005-8CC4-4CC6-9DB2-77C983A0DE0E}" destId="{29BB690F-7E21-49DD-BDE2-65DD8DFFAF4C}" srcOrd="7" destOrd="0" presId="urn:microsoft.com/office/officeart/2005/8/layout/vList2"/>
    <dgm:cxn modelId="{9FF95889-AF59-45C7-8ABF-DBFFC3F78258}" type="presParOf" srcId="{AF34E005-8CC4-4CC6-9DB2-77C983A0DE0E}" destId="{61C3560B-25D2-41D3-B599-8A17822E246F}" srcOrd="8" destOrd="0" presId="urn:microsoft.com/office/officeart/2005/8/layout/vList2"/>
    <dgm:cxn modelId="{16D5CAF7-CC33-47F1-BCBD-A05EB6A38C2A}" type="presParOf" srcId="{AF34E005-8CC4-4CC6-9DB2-77C983A0DE0E}" destId="{36D51534-DF7C-41EB-8653-9F1A7F3DAD4E}" srcOrd="9" destOrd="0" presId="urn:microsoft.com/office/officeart/2005/8/layout/vList2"/>
    <dgm:cxn modelId="{7CBBF781-5AE6-4FD0-87A0-A79B6E4968B2}" type="presParOf" srcId="{AF34E005-8CC4-4CC6-9DB2-77C983A0DE0E}" destId="{AEDBDACE-229C-4741-90F7-6DCEE7B7E353}" srcOrd="10" destOrd="0" presId="urn:microsoft.com/office/officeart/2005/8/layout/vList2"/>
    <dgm:cxn modelId="{55CCFF21-9118-42C5-A41C-4FB1512FBABA}" type="presParOf" srcId="{AF34E005-8CC4-4CC6-9DB2-77C983A0DE0E}" destId="{5020825A-2717-426C-A5CB-356871DE96FC}" srcOrd="11" destOrd="0" presId="urn:microsoft.com/office/officeart/2005/8/layout/vList2"/>
    <dgm:cxn modelId="{61693F90-6623-466C-A294-A171822E3E99}" type="presParOf" srcId="{AF34E005-8CC4-4CC6-9DB2-77C983A0DE0E}" destId="{471A417E-7111-492E-AFC7-A84EE40A443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668A7-A4C4-4D30-AC7F-298AD8C78CCB}"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0271DC86-38D6-420B-88C0-BCDE1361A133}">
      <dgm:prSet/>
      <dgm:spPr/>
      <dgm:t>
        <a:bodyPr/>
        <a:lstStyle/>
        <a:p>
          <a:r>
            <a:rPr lang="fr-FR" b="0" i="0"/>
            <a:t>Comprendre en maitrisant le code alphabétique</a:t>
          </a:r>
          <a:endParaRPr lang="en-US"/>
        </a:p>
      </dgm:t>
    </dgm:pt>
    <dgm:pt modelId="{17E5AC49-18B0-4DD0-8A13-017ADCF6F78C}" type="parTrans" cxnId="{64288A79-BB03-48BE-95BD-7C63C8551E37}">
      <dgm:prSet/>
      <dgm:spPr/>
      <dgm:t>
        <a:bodyPr/>
        <a:lstStyle/>
        <a:p>
          <a:endParaRPr lang="en-US"/>
        </a:p>
      </dgm:t>
    </dgm:pt>
    <dgm:pt modelId="{F57EBCEB-6FB8-4FFD-85F6-8C0122B53CE3}" type="sibTrans" cxnId="{64288A79-BB03-48BE-95BD-7C63C8551E37}">
      <dgm:prSet/>
      <dgm:spPr/>
      <dgm:t>
        <a:bodyPr/>
        <a:lstStyle/>
        <a:p>
          <a:endParaRPr lang="en-US"/>
        </a:p>
      </dgm:t>
    </dgm:pt>
    <dgm:pt modelId="{265D4600-E695-4038-B73A-35C860AEE023}">
      <dgm:prSet/>
      <dgm:spPr/>
      <dgm:t>
        <a:bodyPr/>
        <a:lstStyle/>
        <a:p>
          <a:r>
            <a:rPr lang="fr-FR" b="0" i="0"/>
            <a:t>Comprendre l’explicite et l’implicite</a:t>
          </a:r>
          <a:endParaRPr lang="en-US"/>
        </a:p>
      </dgm:t>
    </dgm:pt>
    <dgm:pt modelId="{055FCE91-F856-4FEF-A45C-DC2B25DD397B}" type="parTrans" cxnId="{69D66BA2-49E3-40D3-A966-3BA70BBC5714}">
      <dgm:prSet/>
      <dgm:spPr/>
      <dgm:t>
        <a:bodyPr/>
        <a:lstStyle/>
        <a:p>
          <a:endParaRPr lang="en-US"/>
        </a:p>
      </dgm:t>
    </dgm:pt>
    <dgm:pt modelId="{F65B32CC-2DBD-4121-981D-FA9F921F05D6}" type="sibTrans" cxnId="{69D66BA2-49E3-40D3-A966-3BA70BBC5714}">
      <dgm:prSet/>
      <dgm:spPr/>
      <dgm:t>
        <a:bodyPr/>
        <a:lstStyle/>
        <a:p>
          <a:endParaRPr lang="en-US"/>
        </a:p>
      </dgm:t>
    </dgm:pt>
    <dgm:pt modelId="{3AB45EDF-BED6-4B72-A4B9-D591E8B348D2}">
      <dgm:prSet/>
      <dgm:spPr/>
      <dgm:t>
        <a:bodyPr/>
        <a:lstStyle/>
        <a:p>
          <a:r>
            <a:rPr lang="fr-FR" b="0" i="0"/>
            <a:t>Comprendre des textes longs</a:t>
          </a:r>
          <a:endParaRPr lang="en-US"/>
        </a:p>
      </dgm:t>
    </dgm:pt>
    <dgm:pt modelId="{458375FD-8850-46B2-AB27-7008B396D5F9}" type="parTrans" cxnId="{53A0A986-5019-4FA0-985F-7445831F1B04}">
      <dgm:prSet/>
      <dgm:spPr/>
      <dgm:t>
        <a:bodyPr/>
        <a:lstStyle/>
        <a:p>
          <a:endParaRPr lang="en-US"/>
        </a:p>
      </dgm:t>
    </dgm:pt>
    <dgm:pt modelId="{C30357AD-7A87-4601-A80B-0D246972A38F}" type="sibTrans" cxnId="{53A0A986-5019-4FA0-985F-7445831F1B04}">
      <dgm:prSet/>
      <dgm:spPr/>
      <dgm:t>
        <a:bodyPr/>
        <a:lstStyle/>
        <a:p>
          <a:endParaRPr lang="en-US"/>
        </a:p>
      </dgm:t>
    </dgm:pt>
    <dgm:pt modelId="{9CDDC27E-8A68-434D-8E06-942FF8860140}">
      <dgm:prSet/>
      <dgm:spPr/>
      <dgm:t>
        <a:bodyPr/>
        <a:lstStyle/>
        <a:p>
          <a:r>
            <a:rPr lang="fr-FR" b="0" i="0"/>
            <a:t>Partager ses lectures: le plaisir de lire et de mieux comprendre</a:t>
          </a:r>
          <a:endParaRPr lang="en-US"/>
        </a:p>
      </dgm:t>
    </dgm:pt>
    <dgm:pt modelId="{772636C6-A830-4686-8142-E2F76EA4660E}" type="parTrans" cxnId="{6940DA30-FF46-4C01-9440-2AD9D2620EF0}">
      <dgm:prSet/>
      <dgm:spPr/>
      <dgm:t>
        <a:bodyPr/>
        <a:lstStyle/>
        <a:p>
          <a:endParaRPr lang="en-US"/>
        </a:p>
      </dgm:t>
    </dgm:pt>
    <dgm:pt modelId="{6531C8C9-C231-4C42-BE6A-3C90CE0A4486}" type="sibTrans" cxnId="{6940DA30-FF46-4C01-9440-2AD9D2620EF0}">
      <dgm:prSet/>
      <dgm:spPr/>
      <dgm:t>
        <a:bodyPr/>
        <a:lstStyle/>
        <a:p>
          <a:endParaRPr lang="en-US"/>
        </a:p>
      </dgm:t>
    </dgm:pt>
    <dgm:pt modelId="{F61ABF42-BEE4-496A-9BDC-B699838CA225}" type="pres">
      <dgm:prSet presAssocID="{A21668A7-A4C4-4D30-AC7F-298AD8C78CCB}" presName="hierChild1" presStyleCnt="0">
        <dgm:presLayoutVars>
          <dgm:chPref val="1"/>
          <dgm:dir/>
          <dgm:animOne val="branch"/>
          <dgm:animLvl val="lvl"/>
          <dgm:resizeHandles/>
        </dgm:presLayoutVars>
      </dgm:prSet>
      <dgm:spPr/>
    </dgm:pt>
    <dgm:pt modelId="{C7B2D10F-DB7A-4D11-A324-D5E05101E5EC}" type="pres">
      <dgm:prSet presAssocID="{0271DC86-38D6-420B-88C0-BCDE1361A133}" presName="hierRoot1" presStyleCnt="0"/>
      <dgm:spPr/>
    </dgm:pt>
    <dgm:pt modelId="{7C17F5D3-9954-460B-8BB6-44390756EB8F}" type="pres">
      <dgm:prSet presAssocID="{0271DC86-38D6-420B-88C0-BCDE1361A133}" presName="composite" presStyleCnt="0"/>
      <dgm:spPr/>
    </dgm:pt>
    <dgm:pt modelId="{3695709A-20BC-4A7D-A700-F6BE71C33C63}" type="pres">
      <dgm:prSet presAssocID="{0271DC86-38D6-420B-88C0-BCDE1361A133}" presName="background" presStyleLbl="node0" presStyleIdx="0" presStyleCnt="4"/>
      <dgm:spPr/>
    </dgm:pt>
    <dgm:pt modelId="{5D542D33-C3AE-4B07-8E10-E6A9490F378B}" type="pres">
      <dgm:prSet presAssocID="{0271DC86-38D6-420B-88C0-BCDE1361A133}" presName="text" presStyleLbl="fgAcc0" presStyleIdx="0" presStyleCnt="4">
        <dgm:presLayoutVars>
          <dgm:chPref val="3"/>
        </dgm:presLayoutVars>
      </dgm:prSet>
      <dgm:spPr/>
    </dgm:pt>
    <dgm:pt modelId="{FDBE4E8D-6446-4D97-80C2-731058F173CE}" type="pres">
      <dgm:prSet presAssocID="{0271DC86-38D6-420B-88C0-BCDE1361A133}" presName="hierChild2" presStyleCnt="0"/>
      <dgm:spPr/>
    </dgm:pt>
    <dgm:pt modelId="{3D8DCD0F-B783-4C94-8050-7393261FF1A7}" type="pres">
      <dgm:prSet presAssocID="{265D4600-E695-4038-B73A-35C860AEE023}" presName="hierRoot1" presStyleCnt="0"/>
      <dgm:spPr/>
    </dgm:pt>
    <dgm:pt modelId="{E8BBA146-2C8B-4AAA-BF46-99412E8A3458}" type="pres">
      <dgm:prSet presAssocID="{265D4600-E695-4038-B73A-35C860AEE023}" presName="composite" presStyleCnt="0"/>
      <dgm:spPr/>
    </dgm:pt>
    <dgm:pt modelId="{118AD3DA-A519-4408-9223-C7CA971BD6BD}" type="pres">
      <dgm:prSet presAssocID="{265D4600-E695-4038-B73A-35C860AEE023}" presName="background" presStyleLbl="node0" presStyleIdx="1" presStyleCnt="4"/>
      <dgm:spPr/>
    </dgm:pt>
    <dgm:pt modelId="{CFE87717-0A6D-4F86-ACF4-64CAAABD16BC}" type="pres">
      <dgm:prSet presAssocID="{265D4600-E695-4038-B73A-35C860AEE023}" presName="text" presStyleLbl="fgAcc0" presStyleIdx="1" presStyleCnt="4">
        <dgm:presLayoutVars>
          <dgm:chPref val="3"/>
        </dgm:presLayoutVars>
      </dgm:prSet>
      <dgm:spPr/>
    </dgm:pt>
    <dgm:pt modelId="{4027620F-E054-41C9-BCD5-756DD0E8576E}" type="pres">
      <dgm:prSet presAssocID="{265D4600-E695-4038-B73A-35C860AEE023}" presName="hierChild2" presStyleCnt="0"/>
      <dgm:spPr/>
    </dgm:pt>
    <dgm:pt modelId="{68767CEA-E93F-4D04-BCF1-816862C26A53}" type="pres">
      <dgm:prSet presAssocID="{3AB45EDF-BED6-4B72-A4B9-D591E8B348D2}" presName="hierRoot1" presStyleCnt="0"/>
      <dgm:spPr/>
    </dgm:pt>
    <dgm:pt modelId="{6F19D66B-BCE0-41AE-A411-8B3EFB157670}" type="pres">
      <dgm:prSet presAssocID="{3AB45EDF-BED6-4B72-A4B9-D591E8B348D2}" presName="composite" presStyleCnt="0"/>
      <dgm:spPr/>
    </dgm:pt>
    <dgm:pt modelId="{0CD75F0D-6EB4-48B2-ADBC-841A421C3226}" type="pres">
      <dgm:prSet presAssocID="{3AB45EDF-BED6-4B72-A4B9-D591E8B348D2}" presName="background" presStyleLbl="node0" presStyleIdx="2" presStyleCnt="4"/>
      <dgm:spPr/>
    </dgm:pt>
    <dgm:pt modelId="{6A1E20BC-18E2-4A72-AB05-E40FA6D050E0}" type="pres">
      <dgm:prSet presAssocID="{3AB45EDF-BED6-4B72-A4B9-D591E8B348D2}" presName="text" presStyleLbl="fgAcc0" presStyleIdx="2" presStyleCnt="4">
        <dgm:presLayoutVars>
          <dgm:chPref val="3"/>
        </dgm:presLayoutVars>
      </dgm:prSet>
      <dgm:spPr/>
    </dgm:pt>
    <dgm:pt modelId="{4880578D-ACBE-4F6F-9F8F-5394C4E82106}" type="pres">
      <dgm:prSet presAssocID="{3AB45EDF-BED6-4B72-A4B9-D591E8B348D2}" presName="hierChild2" presStyleCnt="0"/>
      <dgm:spPr/>
    </dgm:pt>
    <dgm:pt modelId="{8C6BF2E1-7BC2-42F8-AB89-7B77B271E984}" type="pres">
      <dgm:prSet presAssocID="{9CDDC27E-8A68-434D-8E06-942FF8860140}" presName="hierRoot1" presStyleCnt="0"/>
      <dgm:spPr/>
    </dgm:pt>
    <dgm:pt modelId="{50B1D3EA-A89C-4501-88D6-490A26FAAE23}" type="pres">
      <dgm:prSet presAssocID="{9CDDC27E-8A68-434D-8E06-942FF8860140}" presName="composite" presStyleCnt="0"/>
      <dgm:spPr/>
    </dgm:pt>
    <dgm:pt modelId="{76204988-3461-436B-B14C-26B839C674D2}" type="pres">
      <dgm:prSet presAssocID="{9CDDC27E-8A68-434D-8E06-942FF8860140}" presName="background" presStyleLbl="node0" presStyleIdx="3" presStyleCnt="4"/>
      <dgm:spPr/>
    </dgm:pt>
    <dgm:pt modelId="{03D2A92E-F1F1-404D-BA88-8540189BC368}" type="pres">
      <dgm:prSet presAssocID="{9CDDC27E-8A68-434D-8E06-942FF8860140}" presName="text" presStyleLbl="fgAcc0" presStyleIdx="3" presStyleCnt="4">
        <dgm:presLayoutVars>
          <dgm:chPref val="3"/>
        </dgm:presLayoutVars>
      </dgm:prSet>
      <dgm:spPr/>
    </dgm:pt>
    <dgm:pt modelId="{618D8A4F-895A-4B45-A304-3266C868E350}" type="pres">
      <dgm:prSet presAssocID="{9CDDC27E-8A68-434D-8E06-942FF8860140}" presName="hierChild2" presStyleCnt="0"/>
      <dgm:spPr/>
    </dgm:pt>
  </dgm:ptLst>
  <dgm:cxnLst>
    <dgm:cxn modelId="{6940DA30-FF46-4C01-9440-2AD9D2620EF0}" srcId="{A21668A7-A4C4-4D30-AC7F-298AD8C78CCB}" destId="{9CDDC27E-8A68-434D-8E06-942FF8860140}" srcOrd="3" destOrd="0" parTransId="{772636C6-A830-4686-8142-E2F76EA4660E}" sibTransId="{6531C8C9-C231-4C42-BE6A-3C90CE0A4486}"/>
    <dgm:cxn modelId="{D5C3573A-9E42-4E45-AB4B-2FB263F69F1A}" type="presOf" srcId="{A21668A7-A4C4-4D30-AC7F-298AD8C78CCB}" destId="{F61ABF42-BEE4-496A-9BDC-B699838CA225}" srcOrd="0" destOrd="0" presId="urn:microsoft.com/office/officeart/2005/8/layout/hierarchy1"/>
    <dgm:cxn modelId="{8EC72360-D3AB-4800-9E40-CABB57547841}" type="presOf" srcId="{9CDDC27E-8A68-434D-8E06-942FF8860140}" destId="{03D2A92E-F1F1-404D-BA88-8540189BC368}" srcOrd="0" destOrd="0" presId="urn:microsoft.com/office/officeart/2005/8/layout/hierarchy1"/>
    <dgm:cxn modelId="{64288A79-BB03-48BE-95BD-7C63C8551E37}" srcId="{A21668A7-A4C4-4D30-AC7F-298AD8C78CCB}" destId="{0271DC86-38D6-420B-88C0-BCDE1361A133}" srcOrd="0" destOrd="0" parTransId="{17E5AC49-18B0-4DD0-8A13-017ADCF6F78C}" sibTransId="{F57EBCEB-6FB8-4FFD-85F6-8C0122B53CE3}"/>
    <dgm:cxn modelId="{53A0A986-5019-4FA0-985F-7445831F1B04}" srcId="{A21668A7-A4C4-4D30-AC7F-298AD8C78CCB}" destId="{3AB45EDF-BED6-4B72-A4B9-D591E8B348D2}" srcOrd="2" destOrd="0" parTransId="{458375FD-8850-46B2-AB27-7008B396D5F9}" sibTransId="{C30357AD-7A87-4601-A80B-0D246972A38F}"/>
    <dgm:cxn modelId="{9D08679A-32A4-48BE-9023-243E33BE9887}" type="presOf" srcId="{265D4600-E695-4038-B73A-35C860AEE023}" destId="{CFE87717-0A6D-4F86-ACF4-64CAAABD16BC}" srcOrd="0" destOrd="0" presId="urn:microsoft.com/office/officeart/2005/8/layout/hierarchy1"/>
    <dgm:cxn modelId="{69D66BA2-49E3-40D3-A966-3BA70BBC5714}" srcId="{A21668A7-A4C4-4D30-AC7F-298AD8C78CCB}" destId="{265D4600-E695-4038-B73A-35C860AEE023}" srcOrd="1" destOrd="0" parTransId="{055FCE91-F856-4FEF-A45C-DC2B25DD397B}" sibTransId="{F65B32CC-2DBD-4121-981D-FA9F921F05D6}"/>
    <dgm:cxn modelId="{884440B1-B34B-4C8B-8700-DF39BA086611}" type="presOf" srcId="{0271DC86-38D6-420B-88C0-BCDE1361A133}" destId="{5D542D33-C3AE-4B07-8E10-E6A9490F378B}" srcOrd="0" destOrd="0" presId="urn:microsoft.com/office/officeart/2005/8/layout/hierarchy1"/>
    <dgm:cxn modelId="{83EEC0DA-372C-459A-8662-734C592C57D0}" type="presOf" srcId="{3AB45EDF-BED6-4B72-A4B9-D591E8B348D2}" destId="{6A1E20BC-18E2-4A72-AB05-E40FA6D050E0}" srcOrd="0" destOrd="0" presId="urn:microsoft.com/office/officeart/2005/8/layout/hierarchy1"/>
    <dgm:cxn modelId="{978DD89E-6E0D-4E29-B64B-99C014D1AD35}" type="presParOf" srcId="{F61ABF42-BEE4-496A-9BDC-B699838CA225}" destId="{C7B2D10F-DB7A-4D11-A324-D5E05101E5EC}" srcOrd="0" destOrd="0" presId="urn:microsoft.com/office/officeart/2005/8/layout/hierarchy1"/>
    <dgm:cxn modelId="{44088A8C-C2B3-4CF8-8EEC-C72765E5762F}" type="presParOf" srcId="{C7B2D10F-DB7A-4D11-A324-D5E05101E5EC}" destId="{7C17F5D3-9954-460B-8BB6-44390756EB8F}" srcOrd="0" destOrd="0" presId="urn:microsoft.com/office/officeart/2005/8/layout/hierarchy1"/>
    <dgm:cxn modelId="{CDCE08D7-96AA-464C-9A65-D5677B7AE33E}" type="presParOf" srcId="{7C17F5D3-9954-460B-8BB6-44390756EB8F}" destId="{3695709A-20BC-4A7D-A700-F6BE71C33C63}" srcOrd="0" destOrd="0" presId="urn:microsoft.com/office/officeart/2005/8/layout/hierarchy1"/>
    <dgm:cxn modelId="{F5C55F5C-0808-46A8-A4BC-7A474BB3E3D3}" type="presParOf" srcId="{7C17F5D3-9954-460B-8BB6-44390756EB8F}" destId="{5D542D33-C3AE-4B07-8E10-E6A9490F378B}" srcOrd="1" destOrd="0" presId="urn:microsoft.com/office/officeart/2005/8/layout/hierarchy1"/>
    <dgm:cxn modelId="{8C3BF428-FC99-4C89-AB10-EBCEFBA9A996}" type="presParOf" srcId="{C7B2D10F-DB7A-4D11-A324-D5E05101E5EC}" destId="{FDBE4E8D-6446-4D97-80C2-731058F173CE}" srcOrd="1" destOrd="0" presId="urn:microsoft.com/office/officeart/2005/8/layout/hierarchy1"/>
    <dgm:cxn modelId="{01380826-6286-4C5B-8B90-1E7037EEBA6B}" type="presParOf" srcId="{F61ABF42-BEE4-496A-9BDC-B699838CA225}" destId="{3D8DCD0F-B783-4C94-8050-7393261FF1A7}" srcOrd="1" destOrd="0" presId="urn:microsoft.com/office/officeart/2005/8/layout/hierarchy1"/>
    <dgm:cxn modelId="{69179FAC-8A8F-4163-85D2-469B1D6E7AE5}" type="presParOf" srcId="{3D8DCD0F-B783-4C94-8050-7393261FF1A7}" destId="{E8BBA146-2C8B-4AAA-BF46-99412E8A3458}" srcOrd="0" destOrd="0" presId="urn:microsoft.com/office/officeart/2005/8/layout/hierarchy1"/>
    <dgm:cxn modelId="{FCCE64B8-6E11-4067-91BA-CE707D3A0081}" type="presParOf" srcId="{E8BBA146-2C8B-4AAA-BF46-99412E8A3458}" destId="{118AD3DA-A519-4408-9223-C7CA971BD6BD}" srcOrd="0" destOrd="0" presId="urn:microsoft.com/office/officeart/2005/8/layout/hierarchy1"/>
    <dgm:cxn modelId="{6E92CE14-2089-4650-91FF-1B611888E2E1}" type="presParOf" srcId="{E8BBA146-2C8B-4AAA-BF46-99412E8A3458}" destId="{CFE87717-0A6D-4F86-ACF4-64CAAABD16BC}" srcOrd="1" destOrd="0" presId="urn:microsoft.com/office/officeart/2005/8/layout/hierarchy1"/>
    <dgm:cxn modelId="{8E8C7924-C8EC-43FE-9A1B-6E39787887EA}" type="presParOf" srcId="{3D8DCD0F-B783-4C94-8050-7393261FF1A7}" destId="{4027620F-E054-41C9-BCD5-756DD0E8576E}" srcOrd="1" destOrd="0" presId="urn:microsoft.com/office/officeart/2005/8/layout/hierarchy1"/>
    <dgm:cxn modelId="{BB7D8D01-1D01-4F7A-89EE-07774D131652}" type="presParOf" srcId="{F61ABF42-BEE4-496A-9BDC-B699838CA225}" destId="{68767CEA-E93F-4D04-BCF1-816862C26A53}" srcOrd="2" destOrd="0" presId="urn:microsoft.com/office/officeart/2005/8/layout/hierarchy1"/>
    <dgm:cxn modelId="{689C712B-F96D-416B-AC8B-6341DD573A4D}" type="presParOf" srcId="{68767CEA-E93F-4D04-BCF1-816862C26A53}" destId="{6F19D66B-BCE0-41AE-A411-8B3EFB157670}" srcOrd="0" destOrd="0" presId="urn:microsoft.com/office/officeart/2005/8/layout/hierarchy1"/>
    <dgm:cxn modelId="{4346FAB2-4E9F-498C-9243-10A7C5341E50}" type="presParOf" srcId="{6F19D66B-BCE0-41AE-A411-8B3EFB157670}" destId="{0CD75F0D-6EB4-48B2-ADBC-841A421C3226}" srcOrd="0" destOrd="0" presId="urn:microsoft.com/office/officeart/2005/8/layout/hierarchy1"/>
    <dgm:cxn modelId="{A2F69FEB-20A2-48D2-9FF1-D7B1D82DF8F0}" type="presParOf" srcId="{6F19D66B-BCE0-41AE-A411-8B3EFB157670}" destId="{6A1E20BC-18E2-4A72-AB05-E40FA6D050E0}" srcOrd="1" destOrd="0" presId="urn:microsoft.com/office/officeart/2005/8/layout/hierarchy1"/>
    <dgm:cxn modelId="{F91DBCD7-BD97-4E33-BB4F-2CE5EEE9F420}" type="presParOf" srcId="{68767CEA-E93F-4D04-BCF1-816862C26A53}" destId="{4880578D-ACBE-4F6F-9F8F-5394C4E82106}" srcOrd="1" destOrd="0" presId="urn:microsoft.com/office/officeart/2005/8/layout/hierarchy1"/>
    <dgm:cxn modelId="{A233C031-DC82-4208-AF12-4CC3D6A44083}" type="presParOf" srcId="{F61ABF42-BEE4-496A-9BDC-B699838CA225}" destId="{8C6BF2E1-7BC2-42F8-AB89-7B77B271E984}" srcOrd="3" destOrd="0" presId="urn:microsoft.com/office/officeart/2005/8/layout/hierarchy1"/>
    <dgm:cxn modelId="{C14EAD39-60C0-43FE-9065-340FAB0A025E}" type="presParOf" srcId="{8C6BF2E1-7BC2-42F8-AB89-7B77B271E984}" destId="{50B1D3EA-A89C-4501-88D6-490A26FAAE23}" srcOrd="0" destOrd="0" presId="urn:microsoft.com/office/officeart/2005/8/layout/hierarchy1"/>
    <dgm:cxn modelId="{4AC7D13B-A346-4B42-8D67-FB513F27844B}" type="presParOf" srcId="{50B1D3EA-A89C-4501-88D6-490A26FAAE23}" destId="{76204988-3461-436B-B14C-26B839C674D2}" srcOrd="0" destOrd="0" presId="urn:microsoft.com/office/officeart/2005/8/layout/hierarchy1"/>
    <dgm:cxn modelId="{F6F4D71A-B15A-44AF-AA60-8B6A08649ECE}" type="presParOf" srcId="{50B1D3EA-A89C-4501-88D6-490A26FAAE23}" destId="{03D2A92E-F1F1-404D-BA88-8540189BC368}" srcOrd="1" destOrd="0" presId="urn:microsoft.com/office/officeart/2005/8/layout/hierarchy1"/>
    <dgm:cxn modelId="{D2DAD9C5-75E5-4F5A-8CDB-797429C7ACAE}" type="presParOf" srcId="{8C6BF2E1-7BC2-42F8-AB89-7B77B271E984}" destId="{618D8A4F-895A-4B45-A304-3266C868E3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A5DD34-000A-43EF-8360-6DC7810438C2}"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C77B2113-E923-44B0-9E93-3C7D5F302F98}">
      <dgm:prSet/>
      <dgm:spPr/>
      <dgm:t>
        <a:bodyPr/>
        <a:lstStyle/>
        <a:p>
          <a:r>
            <a:rPr lang="en-US" dirty="0" err="1"/>
            <a:t>Difficultés</a:t>
          </a:r>
          <a:r>
            <a:rPr lang="en-US" baseline="0" dirty="0"/>
            <a:t> des </a:t>
          </a:r>
          <a:r>
            <a:rPr lang="en-US" baseline="0" dirty="0" err="1"/>
            <a:t>élèves</a:t>
          </a:r>
          <a:r>
            <a:rPr lang="en-US" baseline="0" dirty="0"/>
            <a:t> </a:t>
          </a:r>
          <a:endParaRPr lang="en-US" dirty="0"/>
        </a:p>
      </dgm:t>
    </dgm:pt>
    <dgm:pt modelId="{DA3232A0-3838-4907-967D-FB9CD908BB6C}" type="parTrans" cxnId="{ADD3CE57-FDC1-4445-83FB-B8C71D1CB74B}">
      <dgm:prSet/>
      <dgm:spPr/>
      <dgm:t>
        <a:bodyPr/>
        <a:lstStyle/>
        <a:p>
          <a:endParaRPr lang="en-US"/>
        </a:p>
      </dgm:t>
    </dgm:pt>
    <dgm:pt modelId="{B394B908-81FF-417F-B38F-BA1366164BEB}" type="sibTrans" cxnId="{ADD3CE57-FDC1-4445-83FB-B8C71D1CB74B}">
      <dgm:prSet/>
      <dgm:spPr/>
      <dgm:t>
        <a:bodyPr/>
        <a:lstStyle/>
        <a:p>
          <a:endParaRPr lang="en-US"/>
        </a:p>
      </dgm:t>
    </dgm:pt>
    <dgm:pt modelId="{E89399EA-8EE9-4AF0-8B6B-1F2F12BEBDDE}">
      <dgm:prSet/>
      <dgm:spPr/>
      <dgm:t>
        <a:bodyPr/>
        <a:lstStyle/>
        <a:p>
          <a:r>
            <a:rPr lang="en-US" dirty="0" err="1"/>
            <a:t>Difficultés</a:t>
          </a:r>
          <a:r>
            <a:rPr lang="en-US" baseline="0" dirty="0"/>
            <a:t> des </a:t>
          </a:r>
          <a:r>
            <a:rPr lang="en-US" baseline="0" dirty="0" err="1"/>
            <a:t>enseignants</a:t>
          </a:r>
          <a:endParaRPr lang="en-US" dirty="0"/>
        </a:p>
      </dgm:t>
    </dgm:pt>
    <dgm:pt modelId="{FA1C2681-210C-479B-94B1-3DC5AA2D3620}" type="parTrans" cxnId="{D69C4A7E-2CD7-457F-9AF2-316FFE274D00}">
      <dgm:prSet/>
      <dgm:spPr/>
      <dgm:t>
        <a:bodyPr/>
        <a:lstStyle/>
        <a:p>
          <a:endParaRPr lang="en-US"/>
        </a:p>
      </dgm:t>
    </dgm:pt>
    <dgm:pt modelId="{F9A1F6D6-EF22-4CB4-99DE-424B1E7A84B2}" type="sibTrans" cxnId="{D69C4A7E-2CD7-457F-9AF2-316FFE274D00}">
      <dgm:prSet/>
      <dgm:spPr/>
      <dgm:t>
        <a:bodyPr/>
        <a:lstStyle/>
        <a:p>
          <a:endParaRPr lang="en-US"/>
        </a:p>
      </dgm:t>
    </dgm:pt>
    <dgm:pt modelId="{82AD5099-77D8-4ABC-B8E9-8CE6D46A5901}" type="pres">
      <dgm:prSet presAssocID="{2EA5DD34-000A-43EF-8360-6DC7810438C2}" presName="hierChild1" presStyleCnt="0">
        <dgm:presLayoutVars>
          <dgm:chPref val="1"/>
          <dgm:dir/>
          <dgm:animOne val="branch"/>
          <dgm:animLvl val="lvl"/>
          <dgm:resizeHandles/>
        </dgm:presLayoutVars>
      </dgm:prSet>
      <dgm:spPr/>
    </dgm:pt>
    <dgm:pt modelId="{25E9325F-0A74-4FD2-83EC-4F25CF30EECE}" type="pres">
      <dgm:prSet presAssocID="{C77B2113-E923-44B0-9E93-3C7D5F302F98}" presName="hierRoot1" presStyleCnt="0"/>
      <dgm:spPr/>
    </dgm:pt>
    <dgm:pt modelId="{6A08CDFD-528B-42D0-B1AD-D78A78013EC1}" type="pres">
      <dgm:prSet presAssocID="{C77B2113-E923-44B0-9E93-3C7D5F302F98}" presName="composite" presStyleCnt="0"/>
      <dgm:spPr/>
    </dgm:pt>
    <dgm:pt modelId="{0691F148-EA15-4666-BB8B-360473338749}" type="pres">
      <dgm:prSet presAssocID="{C77B2113-E923-44B0-9E93-3C7D5F302F98}" presName="background" presStyleLbl="node0" presStyleIdx="0" presStyleCnt="2"/>
      <dgm:spPr/>
    </dgm:pt>
    <dgm:pt modelId="{DD7A983E-7778-4BFB-9527-2622F42B3E51}" type="pres">
      <dgm:prSet presAssocID="{C77B2113-E923-44B0-9E93-3C7D5F302F98}" presName="text" presStyleLbl="fgAcc0" presStyleIdx="0" presStyleCnt="2">
        <dgm:presLayoutVars>
          <dgm:chPref val="3"/>
        </dgm:presLayoutVars>
      </dgm:prSet>
      <dgm:spPr/>
    </dgm:pt>
    <dgm:pt modelId="{1597325E-A39C-4A4A-9518-A570BEAECD61}" type="pres">
      <dgm:prSet presAssocID="{C77B2113-E923-44B0-9E93-3C7D5F302F98}" presName="hierChild2" presStyleCnt="0"/>
      <dgm:spPr/>
    </dgm:pt>
    <dgm:pt modelId="{C3479344-E09F-4968-AA81-2E5856971E9F}" type="pres">
      <dgm:prSet presAssocID="{E89399EA-8EE9-4AF0-8B6B-1F2F12BEBDDE}" presName="hierRoot1" presStyleCnt="0"/>
      <dgm:spPr/>
    </dgm:pt>
    <dgm:pt modelId="{807F85DF-CEDE-4B80-AE6F-1544FC8F55B7}" type="pres">
      <dgm:prSet presAssocID="{E89399EA-8EE9-4AF0-8B6B-1F2F12BEBDDE}" presName="composite" presStyleCnt="0"/>
      <dgm:spPr/>
    </dgm:pt>
    <dgm:pt modelId="{52457F00-08C3-4B0F-84C4-7D41C1F1ED5B}" type="pres">
      <dgm:prSet presAssocID="{E89399EA-8EE9-4AF0-8B6B-1F2F12BEBDDE}" presName="background" presStyleLbl="node0" presStyleIdx="1" presStyleCnt="2"/>
      <dgm:spPr/>
    </dgm:pt>
    <dgm:pt modelId="{23217DF0-677A-4DE6-82CF-A93B499EAA70}" type="pres">
      <dgm:prSet presAssocID="{E89399EA-8EE9-4AF0-8B6B-1F2F12BEBDDE}" presName="text" presStyleLbl="fgAcc0" presStyleIdx="1" presStyleCnt="2">
        <dgm:presLayoutVars>
          <dgm:chPref val="3"/>
        </dgm:presLayoutVars>
      </dgm:prSet>
      <dgm:spPr/>
    </dgm:pt>
    <dgm:pt modelId="{4A3973B7-8A53-4346-9DF9-B6A251DB706F}" type="pres">
      <dgm:prSet presAssocID="{E89399EA-8EE9-4AF0-8B6B-1F2F12BEBDDE}" presName="hierChild2" presStyleCnt="0"/>
      <dgm:spPr/>
    </dgm:pt>
  </dgm:ptLst>
  <dgm:cxnLst>
    <dgm:cxn modelId="{ADD3CE57-FDC1-4445-83FB-B8C71D1CB74B}" srcId="{2EA5DD34-000A-43EF-8360-6DC7810438C2}" destId="{C77B2113-E923-44B0-9E93-3C7D5F302F98}" srcOrd="0" destOrd="0" parTransId="{DA3232A0-3838-4907-967D-FB9CD908BB6C}" sibTransId="{B394B908-81FF-417F-B38F-BA1366164BEB}"/>
    <dgm:cxn modelId="{D69C4A7E-2CD7-457F-9AF2-316FFE274D00}" srcId="{2EA5DD34-000A-43EF-8360-6DC7810438C2}" destId="{E89399EA-8EE9-4AF0-8B6B-1F2F12BEBDDE}" srcOrd="1" destOrd="0" parTransId="{FA1C2681-210C-479B-94B1-3DC5AA2D3620}" sibTransId="{F9A1F6D6-EF22-4CB4-99DE-424B1E7A84B2}"/>
    <dgm:cxn modelId="{4C372095-17B7-4433-A29C-CF2F432E86B6}" type="presOf" srcId="{2EA5DD34-000A-43EF-8360-6DC7810438C2}" destId="{82AD5099-77D8-4ABC-B8E9-8CE6D46A5901}" srcOrd="0" destOrd="0" presId="urn:microsoft.com/office/officeart/2005/8/layout/hierarchy1"/>
    <dgm:cxn modelId="{8E375EBA-84F0-46BB-8516-C955736D793E}" type="presOf" srcId="{E89399EA-8EE9-4AF0-8B6B-1F2F12BEBDDE}" destId="{23217DF0-677A-4DE6-82CF-A93B499EAA70}" srcOrd="0" destOrd="0" presId="urn:microsoft.com/office/officeart/2005/8/layout/hierarchy1"/>
    <dgm:cxn modelId="{36CBABFB-1973-4456-A735-943D825E3296}" type="presOf" srcId="{C77B2113-E923-44B0-9E93-3C7D5F302F98}" destId="{DD7A983E-7778-4BFB-9527-2622F42B3E51}" srcOrd="0" destOrd="0" presId="urn:microsoft.com/office/officeart/2005/8/layout/hierarchy1"/>
    <dgm:cxn modelId="{47FAB036-4D79-4D84-B4EB-5FAEAB70AFCB}" type="presParOf" srcId="{82AD5099-77D8-4ABC-B8E9-8CE6D46A5901}" destId="{25E9325F-0A74-4FD2-83EC-4F25CF30EECE}" srcOrd="0" destOrd="0" presId="urn:microsoft.com/office/officeart/2005/8/layout/hierarchy1"/>
    <dgm:cxn modelId="{AD28B524-BF85-4B76-81B8-50A97C524D39}" type="presParOf" srcId="{25E9325F-0A74-4FD2-83EC-4F25CF30EECE}" destId="{6A08CDFD-528B-42D0-B1AD-D78A78013EC1}" srcOrd="0" destOrd="0" presId="urn:microsoft.com/office/officeart/2005/8/layout/hierarchy1"/>
    <dgm:cxn modelId="{971B13C1-3D64-4DB5-9F50-90CAC7A354D7}" type="presParOf" srcId="{6A08CDFD-528B-42D0-B1AD-D78A78013EC1}" destId="{0691F148-EA15-4666-BB8B-360473338749}" srcOrd="0" destOrd="0" presId="urn:microsoft.com/office/officeart/2005/8/layout/hierarchy1"/>
    <dgm:cxn modelId="{992805A5-C0AC-46AA-927F-8429417CE8B0}" type="presParOf" srcId="{6A08CDFD-528B-42D0-B1AD-D78A78013EC1}" destId="{DD7A983E-7778-4BFB-9527-2622F42B3E51}" srcOrd="1" destOrd="0" presId="urn:microsoft.com/office/officeart/2005/8/layout/hierarchy1"/>
    <dgm:cxn modelId="{408B3C42-ACA4-48C1-AC52-19379ADBA5AE}" type="presParOf" srcId="{25E9325F-0A74-4FD2-83EC-4F25CF30EECE}" destId="{1597325E-A39C-4A4A-9518-A570BEAECD61}" srcOrd="1" destOrd="0" presId="urn:microsoft.com/office/officeart/2005/8/layout/hierarchy1"/>
    <dgm:cxn modelId="{DBCB1842-AE03-4F3A-AF95-774DC56E2024}" type="presParOf" srcId="{82AD5099-77D8-4ABC-B8E9-8CE6D46A5901}" destId="{C3479344-E09F-4968-AA81-2E5856971E9F}" srcOrd="1" destOrd="0" presId="urn:microsoft.com/office/officeart/2005/8/layout/hierarchy1"/>
    <dgm:cxn modelId="{5FC28055-215C-494D-A2C8-15677E0BD723}" type="presParOf" srcId="{C3479344-E09F-4968-AA81-2E5856971E9F}" destId="{807F85DF-CEDE-4B80-AE6F-1544FC8F55B7}" srcOrd="0" destOrd="0" presId="urn:microsoft.com/office/officeart/2005/8/layout/hierarchy1"/>
    <dgm:cxn modelId="{33D2C533-B3C1-4FDE-A476-DD75A22CC15A}" type="presParOf" srcId="{807F85DF-CEDE-4B80-AE6F-1544FC8F55B7}" destId="{52457F00-08C3-4B0F-84C4-7D41C1F1ED5B}" srcOrd="0" destOrd="0" presId="urn:microsoft.com/office/officeart/2005/8/layout/hierarchy1"/>
    <dgm:cxn modelId="{2382412B-50F4-488B-9114-80760989F294}" type="presParOf" srcId="{807F85DF-CEDE-4B80-AE6F-1544FC8F55B7}" destId="{23217DF0-677A-4DE6-82CF-A93B499EAA70}" srcOrd="1" destOrd="0" presId="urn:microsoft.com/office/officeart/2005/8/layout/hierarchy1"/>
    <dgm:cxn modelId="{4CBB92CC-7656-4BEA-9E1D-05FE41DA9ACC}" type="presParOf" srcId="{C3479344-E09F-4968-AA81-2E5856971E9F}" destId="{4A3973B7-8A53-4346-9DF9-B6A251DB70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1668A7-A4C4-4D30-AC7F-298AD8C78CCB}"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0271DC86-38D6-420B-88C0-BCDE1361A133}">
      <dgm:prSet/>
      <dgm:spPr/>
      <dgm:t>
        <a:bodyPr/>
        <a:lstStyle/>
        <a:p>
          <a:r>
            <a:rPr lang="en-US" dirty="0"/>
            <a:t>Les</a:t>
          </a:r>
          <a:r>
            <a:rPr lang="en-US" baseline="0" dirty="0"/>
            <a:t> strategies de preparation à la lecture</a:t>
          </a:r>
          <a:endParaRPr lang="en-US" dirty="0"/>
        </a:p>
      </dgm:t>
    </dgm:pt>
    <dgm:pt modelId="{17E5AC49-18B0-4DD0-8A13-017ADCF6F78C}" type="parTrans" cxnId="{64288A79-BB03-48BE-95BD-7C63C8551E37}">
      <dgm:prSet/>
      <dgm:spPr/>
      <dgm:t>
        <a:bodyPr/>
        <a:lstStyle/>
        <a:p>
          <a:endParaRPr lang="en-US"/>
        </a:p>
      </dgm:t>
    </dgm:pt>
    <dgm:pt modelId="{F57EBCEB-6FB8-4FFD-85F6-8C0122B53CE3}" type="sibTrans" cxnId="{64288A79-BB03-48BE-95BD-7C63C8551E37}">
      <dgm:prSet/>
      <dgm:spPr/>
      <dgm:t>
        <a:bodyPr/>
        <a:lstStyle/>
        <a:p>
          <a:endParaRPr lang="en-US"/>
        </a:p>
      </dgm:t>
    </dgm:pt>
    <dgm:pt modelId="{265D4600-E695-4038-B73A-35C860AEE023}">
      <dgm:prSet/>
      <dgm:spPr/>
      <dgm:t>
        <a:bodyPr/>
        <a:lstStyle/>
        <a:p>
          <a:r>
            <a:rPr lang="en-US" dirty="0"/>
            <a:t>Les</a:t>
          </a:r>
          <a:r>
            <a:rPr lang="en-US" baseline="0" dirty="0"/>
            <a:t> strategies d’ </a:t>
          </a:r>
          <a:r>
            <a:rPr lang="en-US" baseline="0" dirty="0" err="1"/>
            <a:t>interprétation</a:t>
          </a:r>
          <a:r>
            <a:rPr lang="en-US" baseline="0" dirty="0"/>
            <a:t> des mots</a:t>
          </a:r>
          <a:endParaRPr lang="en-US" dirty="0"/>
        </a:p>
      </dgm:t>
    </dgm:pt>
    <dgm:pt modelId="{055FCE91-F856-4FEF-A45C-DC2B25DD397B}" type="parTrans" cxnId="{69D66BA2-49E3-40D3-A966-3BA70BBC5714}">
      <dgm:prSet/>
      <dgm:spPr/>
      <dgm:t>
        <a:bodyPr/>
        <a:lstStyle/>
        <a:p>
          <a:endParaRPr lang="en-US"/>
        </a:p>
      </dgm:t>
    </dgm:pt>
    <dgm:pt modelId="{F65B32CC-2DBD-4121-981D-FA9F921F05D6}" type="sibTrans" cxnId="{69D66BA2-49E3-40D3-A966-3BA70BBC5714}">
      <dgm:prSet/>
      <dgm:spPr/>
      <dgm:t>
        <a:bodyPr/>
        <a:lstStyle/>
        <a:p>
          <a:endParaRPr lang="en-US"/>
        </a:p>
      </dgm:t>
    </dgm:pt>
    <dgm:pt modelId="{3AB45EDF-BED6-4B72-A4B9-D591E8B348D2}">
      <dgm:prSet/>
      <dgm:spPr/>
      <dgm:t>
        <a:bodyPr/>
        <a:lstStyle/>
        <a:p>
          <a:r>
            <a:rPr lang="en-US" dirty="0"/>
            <a:t>Les</a:t>
          </a:r>
          <a:r>
            <a:rPr lang="en-US" baseline="0" dirty="0"/>
            <a:t> strategies pour </a:t>
          </a:r>
          <a:r>
            <a:rPr lang="en-US" baseline="0" dirty="0" err="1"/>
            <a:t>aller</a:t>
          </a:r>
          <a:r>
            <a:rPr lang="en-US" baseline="0" dirty="0"/>
            <a:t> au-</a:t>
          </a:r>
          <a:r>
            <a:rPr lang="en-US" baseline="0" dirty="0" err="1"/>
            <a:t>delà</a:t>
          </a:r>
          <a:r>
            <a:rPr lang="en-US" baseline="0" dirty="0"/>
            <a:t> du </a:t>
          </a:r>
          <a:r>
            <a:rPr lang="en-US" baseline="0" dirty="0" err="1"/>
            <a:t>texte</a:t>
          </a:r>
          <a:endParaRPr lang="en-US" dirty="0"/>
        </a:p>
      </dgm:t>
    </dgm:pt>
    <dgm:pt modelId="{458375FD-8850-46B2-AB27-7008B396D5F9}" type="parTrans" cxnId="{53A0A986-5019-4FA0-985F-7445831F1B04}">
      <dgm:prSet/>
      <dgm:spPr/>
      <dgm:t>
        <a:bodyPr/>
        <a:lstStyle/>
        <a:p>
          <a:endParaRPr lang="en-US"/>
        </a:p>
      </dgm:t>
    </dgm:pt>
    <dgm:pt modelId="{C30357AD-7A87-4601-A80B-0D246972A38F}" type="sibTrans" cxnId="{53A0A986-5019-4FA0-985F-7445831F1B04}">
      <dgm:prSet/>
      <dgm:spPr/>
      <dgm:t>
        <a:bodyPr/>
        <a:lstStyle/>
        <a:p>
          <a:endParaRPr lang="en-US"/>
        </a:p>
      </dgm:t>
    </dgm:pt>
    <dgm:pt modelId="{9CDDC27E-8A68-434D-8E06-942FF8860140}">
      <dgm:prSet/>
      <dgm:spPr/>
      <dgm:t>
        <a:bodyPr/>
        <a:lstStyle/>
        <a:p>
          <a:r>
            <a:rPr lang="en-US" dirty="0"/>
            <a:t>Les</a:t>
          </a:r>
          <a:r>
            <a:rPr lang="en-US" baseline="0" dirty="0"/>
            <a:t> strategies </a:t>
          </a:r>
          <a:r>
            <a:rPr lang="en-US" baseline="0" dirty="0" err="1"/>
            <a:t>d’organisation</a:t>
          </a:r>
          <a:r>
            <a:rPr lang="en-US" baseline="0" dirty="0"/>
            <a:t>, de restructuration et de </a:t>
          </a:r>
          <a:r>
            <a:rPr lang="en-US" baseline="0" dirty="0" err="1"/>
            <a:t>synthèse</a:t>
          </a:r>
          <a:endParaRPr lang="en-US" dirty="0"/>
        </a:p>
      </dgm:t>
    </dgm:pt>
    <dgm:pt modelId="{772636C6-A830-4686-8142-E2F76EA4660E}" type="parTrans" cxnId="{6940DA30-FF46-4C01-9440-2AD9D2620EF0}">
      <dgm:prSet/>
      <dgm:spPr/>
      <dgm:t>
        <a:bodyPr/>
        <a:lstStyle/>
        <a:p>
          <a:endParaRPr lang="en-US"/>
        </a:p>
      </dgm:t>
    </dgm:pt>
    <dgm:pt modelId="{6531C8C9-C231-4C42-BE6A-3C90CE0A4486}" type="sibTrans" cxnId="{6940DA30-FF46-4C01-9440-2AD9D2620EF0}">
      <dgm:prSet/>
      <dgm:spPr/>
      <dgm:t>
        <a:bodyPr/>
        <a:lstStyle/>
        <a:p>
          <a:endParaRPr lang="en-US"/>
        </a:p>
      </dgm:t>
    </dgm:pt>
    <dgm:pt modelId="{F61ABF42-BEE4-496A-9BDC-B699838CA225}" type="pres">
      <dgm:prSet presAssocID="{A21668A7-A4C4-4D30-AC7F-298AD8C78CCB}" presName="hierChild1" presStyleCnt="0">
        <dgm:presLayoutVars>
          <dgm:chPref val="1"/>
          <dgm:dir/>
          <dgm:animOne val="branch"/>
          <dgm:animLvl val="lvl"/>
          <dgm:resizeHandles/>
        </dgm:presLayoutVars>
      </dgm:prSet>
      <dgm:spPr/>
    </dgm:pt>
    <dgm:pt modelId="{C7B2D10F-DB7A-4D11-A324-D5E05101E5EC}" type="pres">
      <dgm:prSet presAssocID="{0271DC86-38D6-420B-88C0-BCDE1361A133}" presName="hierRoot1" presStyleCnt="0"/>
      <dgm:spPr/>
    </dgm:pt>
    <dgm:pt modelId="{7C17F5D3-9954-460B-8BB6-44390756EB8F}" type="pres">
      <dgm:prSet presAssocID="{0271DC86-38D6-420B-88C0-BCDE1361A133}" presName="composite" presStyleCnt="0"/>
      <dgm:spPr/>
    </dgm:pt>
    <dgm:pt modelId="{3695709A-20BC-4A7D-A700-F6BE71C33C63}" type="pres">
      <dgm:prSet presAssocID="{0271DC86-38D6-420B-88C0-BCDE1361A133}" presName="background" presStyleLbl="node0" presStyleIdx="0" presStyleCnt="4"/>
      <dgm:spPr/>
    </dgm:pt>
    <dgm:pt modelId="{5D542D33-C3AE-4B07-8E10-E6A9490F378B}" type="pres">
      <dgm:prSet presAssocID="{0271DC86-38D6-420B-88C0-BCDE1361A133}" presName="text" presStyleLbl="fgAcc0" presStyleIdx="0" presStyleCnt="4">
        <dgm:presLayoutVars>
          <dgm:chPref val="3"/>
        </dgm:presLayoutVars>
      </dgm:prSet>
      <dgm:spPr/>
    </dgm:pt>
    <dgm:pt modelId="{FDBE4E8D-6446-4D97-80C2-731058F173CE}" type="pres">
      <dgm:prSet presAssocID="{0271DC86-38D6-420B-88C0-BCDE1361A133}" presName="hierChild2" presStyleCnt="0"/>
      <dgm:spPr/>
    </dgm:pt>
    <dgm:pt modelId="{3D8DCD0F-B783-4C94-8050-7393261FF1A7}" type="pres">
      <dgm:prSet presAssocID="{265D4600-E695-4038-B73A-35C860AEE023}" presName="hierRoot1" presStyleCnt="0"/>
      <dgm:spPr/>
    </dgm:pt>
    <dgm:pt modelId="{E8BBA146-2C8B-4AAA-BF46-99412E8A3458}" type="pres">
      <dgm:prSet presAssocID="{265D4600-E695-4038-B73A-35C860AEE023}" presName="composite" presStyleCnt="0"/>
      <dgm:spPr/>
    </dgm:pt>
    <dgm:pt modelId="{118AD3DA-A519-4408-9223-C7CA971BD6BD}" type="pres">
      <dgm:prSet presAssocID="{265D4600-E695-4038-B73A-35C860AEE023}" presName="background" presStyleLbl="node0" presStyleIdx="1" presStyleCnt="4"/>
      <dgm:spPr/>
    </dgm:pt>
    <dgm:pt modelId="{CFE87717-0A6D-4F86-ACF4-64CAAABD16BC}" type="pres">
      <dgm:prSet presAssocID="{265D4600-E695-4038-B73A-35C860AEE023}" presName="text" presStyleLbl="fgAcc0" presStyleIdx="1" presStyleCnt="4">
        <dgm:presLayoutVars>
          <dgm:chPref val="3"/>
        </dgm:presLayoutVars>
      </dgm:prSet>
      <dgm:spPr/>
    </dgm:pt>
    <dgm:pt modelId="{4027620F-E054-41C9-BCD5-756DD0E8576E}" type="pres">
      <dgm:prSet presAssocID="{265D4600-E695-4038-B73A-35C860AEE023}" presName="hierChild2" presStyleCnt="0"/>
      <dgm:spPr/>
    </dgm:pt>
    <dgm:pt modelId="{68767CEA-E93F-4D04-BCF1-816862C26A53}" type="pres">
      <dgm:prSet presAssocID="{3AB45EDF-BED6-4B72-A4B9-D591E8B348D2}" presName="hierRoot1" presStyleCnt="0"/>
      <dgm:spPr/>
    </dgm:pt>
    <dgm:pt modelId="{6F19D66B-BCE0-41AE-A411-8B3EFB157670}" type="pres">
      <dgm:prSet presAssocID="{3AB45EDF-BED6-4B72-A4B9-D591E8B348D2}" presName="composite" presStyleCnt="0"/>
      <dgm:spPr/>
    </dgm:pt>
    <dgm:pt modelId="{0CD75F0D-6EB4-48B2-ADBC-841A421C3226}" type="pres">
      <dgm:prSet presAssocID="{3AB45EDF-BED6-4B72-A4B9-D591E8B348D2}" presName="background" presStyleLbl="node0" presStyleIdx="2" presStyleCnt="4"/>
      <dgm:spPr/>
    </dgm:pt>
    <dgm:pt modelId="{6A1E20BC-18E2-4A72-AB05-E40FA6D050E0}" type="pres">
      <dgm:prSet presAssocID="{3AB45EDF-BED6-4B72-A4B9-D591E8B348D2}" presName="text" presStyleLbl="fgAcc0" presStyleIdx="2" presStyleCnt="4">
        <dgm:presLayoutVars>
          <dgm:chPref val="3"/>
        </dgm:presLayoutVars>
      </dgm:prSet>
      <dgm:spPr/>
    </dgm:pt>
    <dgm:pt modelId="{4880578D-ACBE-4F6F-9F8F-5394C4E82106}" type="pres">
      <dgm:prSet presAssocID="{3AB45EDF-BED6-4B72-A4B9-D591E8B348D2}" presName="hierChild2" presStyleCnt="0"/>
      <dgm:spPr/>
    </dgm:pt>
    <dgm:pt modelId="{8C6BF2E1-7BC2-42F8-AB89-7B77B271E984}" type="pres">
      <dgm:prSet presAssocID="{9CDDC27E-8A68-434D-8E06-942FF8860140}" presName="hierRoot1" presStyleCnt="0"/>
      <dgm:spPr/>
    </dgm:pt>
    <dgm:pt modelId="{50B1D3EA-A89C-4501-88D6-490A26FAAE23}" type="pres">
      <dgm:prSet presAssocID="{9CDDC27E-8A68-434D-8E06-942FF8860140}" presName="composite" presStyleCnt="0"/>
      <dgm:spPr/>
    </dgm:pt>
    <dgm:pt modelId="{76204988-3461-436B-B14C-26B839C674D2}" type="pres">
      <dgm:prSet presAssocID="{9CDDC27E-8A68-434D-8E06-942FF8860140}" presName="background" presStyleLbl="node0" presStyleIdx="3" presStyleCnt="4"/>
      <dgm:spPr/>
    </dgm:pt>
    <dgm:pt modelId="{03D2A92E-F1F1-404D-BA88-8540189BC368}" type="pres">
      <dgm:prSet presAssocID="{9CDDC27E-8A68-434D-8E06-942FF8860140}" presName="text" presStyleLbl="fgAcc0" presStyleIdx="3" presStyleCnt="4">
        <dgm:presLayoutVars>
          <dgm:chPref val="3"/>
        </dgm:presLayoutVars>
      </dgm:prSet>
      <dgm:spPr/>
    </dgm:pt>
    <dgm:pt modelId="{618D8A4F-895A-4B45-A304-3266C868E350}" type="pres">
      <dgm:prSet presAssocID="{9CDDC27E-8A68-434D-8E06-942FF8860140}" presName="hierChild2" presStyleCnt="0"/>
      <dgm:spPr/>
    </dgm:pt>
  </dgm:ptLst>
  <dgm:cxnLst>
    <dgm:cxn modelId="{6940DA30-FF46-4C01-9440-2AD9D2620EF0}" srcId="{A21668A7-A4C4-4D30-AC7F-298AD8C78CCB}" destId="{9CDDC27E-8A68-434D-8E06-942FF8860140}" srcOrd="3" destOrd="0" parTransId="{772636C6-A830-4686-8142-E2F76EA4660E}" sibTransId="{6531C8C9-C231-4C42-BE6A-3C90CE0A4486}"/>
    <dgm:cxn modelId="{D5C3573A-9E42-4E45-AB4B-2FB263F69F1A}" type="presOf" srcId="{A21668A7-A4C4-4D30-AC7F-298AD8C78CCB}" destId="{F61ABF42-BEE4-496A-9BDC-B699838CA225}" srcOrd="0" destOrd="0" presId="urn:microsoft.com/office/officeart/2005/8/layout/hierarchy1"/>
    <dgm:cxn modelId="{8EC72360-D3AB-4800-9E40-CABB57547841}" type="presOf" srcId="{9CDDC27E-8A68-434D-8E06-942FF8860140}" destId="{03D2A92E-F1F1-404D-BA88-8540189BC368}" srcOrd="0" destOrd="0" presId="urn:microsoft.com/office/officeart/2005/8/layout/hierarchy1"/>
    <dgm:cxn modelId="{64288A79-BB03-48BE-95BD-7C63C8551E37}" srcId="{A21668A7-A4C4-4D30-AC7F-298AD8C78CCB}" destId="{0271DC86-38D6-420B-88C0-BCDE1361A133}" srcOrd="0" destOrd="0" parTransId="{17E5AC49-18B0-4DD0-8A13-017ADCF6F78C}" sibTransId="{F57EBCEB-6FB8-4FFD-85F6-8C0122B53CE3}"/>
    <dgm:cxn modelId="{53A0A986-5019-4FA0-985F-7445831F1B04}" srcId="{A21668A7-A4C4-4D30-AC7F-298AD8C78CCB}" destId="{3AB45EDF-BED6-4B72-A4B9-D591E8B348D2}" srcOrd="2" destOrd="0" parTransId="{458375FD-8850-46B2-AB27-7008B396D5F9}" sibTransId="{C30357AD-7A87-4601-A80B-0D246972A38F}"/>
    <dgm:cxn modelId="{9D08679A-32A4-48BE-9023-243E33BE9887}" type="presOf" srcId="{265D4600-E695-4038-B73A-35C860AEE023}" destId="{CFE87717-0A6D-4F86-ACF4-64CAAABD16BC}" srcOrd="0" destOrd="0" presId="urn:microsoft.com/office/officeart/2005/8/layout/hierarchy1"/>
    <dgm:cxn modelId="{69D66BA2-49E3-40D3-A966-3BA70BBC5714}" srcId="{A21668A7-A4C4-4D30-AC7F-298AD8C78CCB}" destId="{265D4600-E695-4038-B73A-35C860AEE023}" srcOrd="1" destOrd="0" parTransId="{055FCE91-F856-4FEF-A45C-DC2B25DD397B}" sibTransId="{F65B32CC-2DBD-4121-981D-FA9F921F05D6}"/>
    <dgm:cxn modelId="{884440B1-B34B-4C8B-8700-DF39BA086611}" type="presOf" srcId="{0271DC86-38D6-420B-88C0-BCDE1361A133}" destId="{5D542D33-C3AE-4B07-8E10-E6A9490F378B}" srcOrd="0" destOrd="0" presId="urn:microsoft.com/office/officeart/2005/8/layout/hierarchy1"/>
    <dgm:cxn modelId="{83EEC0DA-372C-459A-8662-734C592C57D0}" type="presOf" srcId="{3AB45EDF-BED6-4B72-A4B9-D591E8B348D2}" destId="{6A1E20BC-18E2-4A72-AB05-E40FA6D050E0}" srcOrd="0" destOrd="0" presId="urn:microsoft.com/office/officeart/2005/8/layout/hierarchy1"/>
    <dgm:cxn modelId="{978DD89E-6E0D-4E29-B64B-99C014D1AD35}" type="presParOf" srcId="{F61ABF42-BEE4-496A-9BDC-B699838CA225}" destId="{C7B2D10F-DB7A-4D11-A324-D5E05101E5EC}" srcOrd="0" destOrd="0" presId="urn:microsoft.com/office/officeart/2005/8/layout/hierarchy1"/>
    <dgm:cxn modelId="{44088A8C-C2B3-4CF8-8EEC-C72765E5762F}" type="presParOf" srcId="{C7B2D10F-DB7A-4D11-A324-D5E05101E5EC}" destId="{7C17F5D3-9954-460B-8BB6-44390756EB8F}" srcOrd="0" destOrd="0" presId="urn:microsoft.com/office/officeart/2005/8/layout/hierarchy1"/>
    <dgm:cxn modelId="{CDCE08D7-96AA-464C-9A65-D5677B7AE33E}" type="presParOf" srcId="{7C17F5D3-9954-460B-8BB6-44390756EB8F}" destId="{3695709A-20BC-4A7D-A700-F6BE71C33C63}" srcOrd="0" destOrd="0" presId="urn:microsoft.com/office/officeart/2005/8/layout/hierarchy1"/>
    <dgm:cxn modelId="{F5C55F5C-0808-46A8-A4BC-7A474BB3E3D3}" type="presParOf" srcId="{7C17F5D3-9954-460B-8BB6-44390756EB8F}" destId="{5D542D33-C3AE-4B07-8E10-E6A9490F378B}" srcOrd="1" destOrd="0" presId="urn:microsoft.com/office/officeart/2005/8/layout/hierarchy1"/>
    <dgm:cxn modelId="{8C3BF428-FC99-4C89-AB10-EBCEFBA9A996}" type="presParOf" srcId="{C7B2D10F-DB7A-4D11-A324-D5E05101E5EC}" destId="{FDBE4E8D-6446-4D97-80C2-731058F173CE}" srcOrd="1" destOrd="0" presId="urn:microsoft.com/office/officeart/2005/8/layout/hierarchy1"/>
    <dgm:cxn modelId="{01380826-6286-4C5B-8B90-1E7037EEBA6B}" type="presParOf" srcId="{F61ABF42-BEE4-496A-9BDC-B699838CA225}" destId="{3D8DCD0F-B783-4C94-8050-7393261FF1A7}" srcOrd="1" destOrd="0" presId="urn:microsoft.com/office/officeart/2005/8/layout/hierarchy1"/>
    <dgm:cxn modelId="{69179FAC-8A8F-4163-85D2-469B1D6E7AE5}" type="presParOf" srcId="{3D8DCD0F-B783-4C94-8050-7393261FF1A7}" destId="{E8BBA146-2C8B-4AAA-BF46-99412E8A3458}" srcOrd="0" destOrd="0" presId="urn:microsoft.com/office/officeart/2005/8/layout/hierarchy1"/>
    <dgm:cxn modelId="{FCCE64B8-6E11-4067-91BA-CE707D3A0081}" type="presParOf" srcId="{E8BBA146-2C8B-4AAA-BF46-99412E8A3458}" destId="{118AD3DA-A519-4408-9223-C7CA971BD6BD}" srcOrd="0" destOrd="0" presId="urn:microsoft.com/office/officeart/2005/8/layout/hierarchy1"/>
    <dgm:cxn modelId="{6E92CE14-2089-4650-91FF-1B611888E2E1}" type="presParOf" srcId="{E8BBA146-2C8B-4AAA-BF46-99412E8A3458}" destId="{CFE87717-0A6D-4F86-ACF4-64CAAABD16BC}" srcOrd="1" destOrd="0" presId="urn:microsoft.com/office/officeart/2005/8/layout/hierarchy1"/>
    <dgm:cxn modelId="{8E8C7924-C8EC-43FE-9A1B-6E39787887EA}" type="presParOf" srcId="{3D8DCD0F-B783-4C94-8050-7393261FF1A7}" destId="{4027620F-E054-41C9-BCD5-756DD0E8576E}" srcOrd="1" destOrd="0" presId="urn:microsoft.com/office/officeart/2005/8/layout/hierarchy1"/>
    <dgm:cxn modelId="{BB7D8D01-1D01-4F7A-89EE-07774D131652}" type="presParOf" srcId="{F61ABF42-BEE4-496A-9BDC-B699838CA225}" destId="{68767CEA-E93F-4D04-BCF1-816862C26A53}" srcOrd="2" destOrd="0" presId="urn:microsoft.com/office/officeart/2005/8/layout/hierarchy1"/>
    <dgm:cxn modelId="{689C712B-F96D-416B-AC8B-6341DD573A4D}" type="presParOf" srcId="{68767CEA-E93F-4D04-BCF1-816862C26A53}" destId="{6F19D66B-BCE0-41AE-A411-8B3EFB157670}" srcOrd="0" destOrd="0" presId="urn:microsoft.com/office/officeart/2005/8/layout/hierarchy1"/>
    <dgm:cxn modelId="{4346FAB2-4E9F-498C-9243-10A7C5341E50}" type="presParOf" srcId="{6F19D66B-BCE0-41AE-A411-8B3EFB157670}" destId="{0CD75F0D-6EB4-48B2-ADBC-841A421C3226}" srcOrd="0" destOrd="0" presId="urn:microsoft.com/office/officeart/2005/8/layout/hierarchy1"/>
    <dgm:cxn modelId="{A2F69FEB-20A2-48D2-9FF1-D7B1D82DF8F0}" type="presParOf" srcId="{6F19D66B-BCE0-41AE-A411-8B3EFB157670}" destId="{6A1E20BC-18E2-4A72-AB05-E40FA6D050E0}" srcOrd="1" destOrd="0" presId="urn:microsoft.com/office/officeart/2005/8/layout/hierarchy1"/>
    <dgm:cxn modelId="{F91DBCD7-BD97-4E33-BB4F-2CE5EEE9F420}" type="presParOf" srcId="{68767CEA-E93F-4D04-BCF1-816862C26A53}" destId="{4880578D-ACBE-4F6F-9F8F-5394C4E82106}" srcOrd="1" destOrd="0" presId="urn:microsoft.com/office/officeart/2005/8/layout/hierarchy1"/>
    <dgm:cxn modelId="{A233C031-DC82-4208-AF12-4CC3D6A44083}" type="presParOf" srcId="{F61ABF42-BEE4-496A-9BDC-B699838CA225}" destId="{8C6BF2E1-7BC2-42F8-AB89-7B77B271E984}" srcOrd="3" destOrd="0" presId="urn:microsoft.com/office/officeart/2005/8/layout/hierarchy1"/>
    <dgm:cxn modelId="{C14EAD39-60C0-43FE-9065-340FAB0A025E}" type="presParOf" srcId="{8C6BF2E1-7BC2-42F8-AB89-7B77B271E984}" destId="{50B1D3EA-A89C-4501-88D6-490A26FAAE23}" srcOrd="0" destOrd="0" presId="urn:microsoft.com/office/officeart/2005/8/layout/hierarchy1"/>
    <dgm:cxn modelId="{4AC7D13B-A346-4B42-8D67-FB513F27844B}" type="presParOf" srcId="{50B1D3EA-A89C-4501-88D6-490A26FAAE23}" destId="{76204988-3461-436B-B14C-26B839C674D2}" srcOrd="0" destOrd="0" presId="urn:microsoft.com/office/officeart/2005/8/layout/hierarchy1"/>
    <dgm:cxn modelId="{F6F4D71A-B15A-44AF-AA60-8B6A08649ECE}" type="presParOf" srcId="{50B1D3EA-A89C-4501-88D6-490A26FAAE23}" destId="{03D2A92E-F1F1-404D-BA88-8540189BC368}" srcOrd="1" destOrd="0" presId="urn:microsoft.com/office/officeart/2005/8/layout/hierarchy1"/>
    <dgm:cxn modelId="{D2DAD9C5-75E5-4F5A-8CDB-797429C7ACAE}" type="presParOf" srcId="{8C6BF2E1-7BC2-42F8-AB89-7B77B271E984}" destId="{618D8A4F-895A-4B45-A304-3266C868E3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AE0645-B452-4B5E-A4C4-04837DCE5052}" type="doc">
      <dgm:prSet loTypeId="urn:microsoft.com/office/officeart/2008/layout/LinedList" loCatId="list" qsTypeId="urn:microsoft.com/office/officeart/2005/8/quickstyle/simple2" qsCatId="simple" csTypeId="urn:microsoft.com/office/officeart/2005/8/colors/accent4_2" csCatId="accent4" phldr="1"/>
      <dgm:spPr/>
      <dgm:t>
        <a:bodyPr/>
        <a:lstStyle/>
        <a:p>
          <a:endParaRPr lang="en-US"/>
        </a:p>
      </dgm:t>
    </dgm:pt>
    <dgm:pt modelId="{461629AB-4B5C-429B-B7D7-04078A7AF791}">
      <dgm:prSet custT="1"/>
      <dgm:spPr/>
      <dgm:t>
        <a:bodyPr/>
        <a:lstStyle/>
        <a:p>
          <a:r>
            <a:rPr lang="fr-FR" sz="3600" b="0" i="0" dirty="0"/>
            <a:t>L’enseignement direct ou explicite </a:t>
          </a:r>
          <a:r>
            <a:rPr lang="fr-FR" sz="1700" b="0" i="0" dirty="0"/>
            <a:t>. </a:t>
          </a:r>
          <a:endParaRPr lang="en-US" sz="1700" dirty="0"/>
        </a:p>
      </dgm:t>
    </dgm:pt>
    <dgm:pt modelId="{3D8BD58E-B696-4BD7-9F69-45229A7BD698}" type="parTrans" cxnId="{5BD7B6DE-8D3D-4CAE-8536-579373A5B052}">
      <dgm:prSet/>
      <dgm:spPr/>
      <dgm:t>
        <a:bodyPr/>
        <a:lstStyle/>
        <a:p>
          <a:endParaRPr lang="en-US"/>
        </a:p>
      </dgm:t>
    </dgm:pt>
    <dgm:pt modelId="{EF178C50-F9C0-43D6-A9D7-5D78A48FE4C6}" type="sibTrans" cxnId="{5BD7B6DE-8D3D-4CAE-8536-579373A5B052}">
      <dgm:prSet/>
      <dgm:spPr/>
      <dgm:t>
        <a:bodyPr/>
        <a:lstStyle/>
        <a:p>
          <a:endParaRPr lang="en-US"/>
        </a:p>
      </dgm:t>
    </dgm:pt>
    <dgm:pt modelId="{3B627D74-6A07-4FA1-B724-5D278D34F09D}">
      <dgm:prSet custT="1"/>
      <dgm:spPr/>
      <dgm:t>
        <a:bodyPr/>
        <a:lstStyle/>
        <a:p>
          <a:r>
            <a:rPr lang="en-US" sz="2400" dirty="0" err="1">
              <a:highlight>
                <a:srgbClr val="FFFF00"/>
              </a:highlight>
            </a:rPr>
            <a:t>Vidéo</a:t>
          </a:r>
          <a:r>
            <a:rPr lang="en-US" sz="2400" dirty="0">
              <a:highlight>
                <a:srgbClr val="FFFF00"/>
              </a:highlight>
            </a:rPr>
            <a:t> de MARYSE BIANCO  13’55 /21’16</a:t>
          </a:r>
        </a:p>
      </dgm:t>
    </dgm:pt>
    <dgm:pt modelId="{A2265270-3855-4551-A655-4CD85F918BB2}" type="parTrans" cxnId="{AB613BE7-0794-4979-83A7-52B9F93AED4A}">
      <dgm:prSet/>
      <dgm:spPr/>
      <dgm:t>
        <a:bodyPr/>
        <a:lstStyle/>
        <a:p>
          <a:endParaRPr lang="en-US"/>
        </a:p>
      </dgm:t>
    </dgm:pt>
    <dgm:pt modelId="{8CCBB9C8-D7E5-481D-97FA-A0395CA1E6C5}" type="sibTrans" cxnId="{AB613BE7-0794-4979-83A7-52B9F93AED4A}">
      <dgm:prSet/>
      <dgm:spPr/>
      <dgm:t>
        <a:bodyPr/>
        <a:lstStyle/>
        <a:p>
          <a:endParaRPr lang="en-US"/>
        </a:p>
      </dgm:t>
    </dgm:pt>
    <dgm:pt modelId="{325F2DF5-3C52-47BA-9009-9C3D1C4712A8}">
      <dgm:prSet custT="1"/>
      <dgm:spPr/>
      <dgm:t>
        <a:bodyPr/>
        <a:lstStyle/>
        <a:p>
          <a:r>
            <a:rPr lang="en-US" sz="2000" dirty="0" err="1"/>
            <a:t>Enseigner</a:t>
          </a:r>
          <a:r>
            <a:rPr lang="en-US" sz="2000" baseline="0" dirty="0"/>
            <a:t> </a:t>
          </a:r>
          <a:r>
            <a:rPr lang="en-US" sz="2000" baseline="0" dirty="0" err="1"/>
            <a:t>explicitement</a:t>
          </a:r>
          <a:r>
            <a:rPr lang="en-US" sz="2000" baseline="0" dirty="0"/>
            <a:t> les strategies de comprehension,</a:t>
          </a:r>
        </a:p>
        <a:p>
          <a:endParaRPr lang="en-US" sz="2000" baseline="0" dirty="0"/>
        </a:p>
        <a:p>
          <a:r>
            <a:rPr lang="en-US" sz="2000" baseline="0" dirty="0"/>
            <a:t>Une </a:t>
          </a:r>
          <a:r>
            <a:rPr lang="en-US" sz="2000" baseline="0" dirty="0" err="1"/>
            <a:t>stratégie</a:t>
          </a:r>
          <a:r>
            <a:rPr lang="en-US" sz="2000" baseline="0" dirty="0"/>
            <a:t> </a:t>
          </a:r>
          <a:r>
            <a:rPr lang="en-US" sz="2000" baseline="0" dirty="0" err="1"/>
            <a:t>consiste</a:t>
          </a:r>
          <a:r>
            <a:rPr lang="en-US" sz="2000" baseline="0" dirty="0"/>
            <a:t> à savoir QUOI, POURQUOI,COMMENT, QUAND le faire ,</a:t>
          </a:r>
          <a:endParaRPr lang="en-US" sz="2000" dirty="0"/>
        </a:p>
      </dgm:t>
    </dgm:pt>
    <dgm:pt modelId="{32F7CF17-5663-433F-8665-402980ADB27D}" type="parTrans" cxnId="{3C38BE2C-991B-4D5E-84ED-FDD54ED9F974}">
      <dgm:prSet/>
      <dgm:spPr/>
      <dgm:t>
        <a:bodyPr/>
        <a:lstStyle/>
        <a:p>
          <a:endParaRPr lang="en-US"/>
        </a:p>
      </dgm:t>
    </dgm:pt>
    <dgm:pt modelId="{B0E3F314-5140-424C-BD97-0BFA0972E06A}" type="sibTrans" cxnId="{3C38BE2C-991B-4D5E-84ED-FDD54ED9F974}">
      <dgm:prSet/>
      <dgm:spPr/>
      <dgm:t>
        <a:bodyPr/>
        <a:lstStyle/>
        <a:p>
          <a:endParaRPr lang="en-US"/>
        </a:p>
      </dgm:t>
    </dgm:pt>
    <dgm:pt modelId="{825C2C1C-2616-498B-987E-B3F18E19B47C}" type="pres">
      <dgm:prSet presAssocID="{CDAE0645-B452-4B5E-A4C4-04837DCE5052}" presName="vert0" presStyleCnt="0">
        <dgm:presLayoutVars>
          <dgm:dir/>
          <dgm:animOne val="branch"/>
          <dgm:animLvl val="lvl"/>
        </dgm:presLayoutVars>
      </dgm:prSet>
      <dgm:spPr/>
    </dgm:pt>
    <dgm:pt modelId="{F51C50BB-98D8-4DF5-894B-C347F8C14A3E}" type="pres">
      <dgm:prSet presAssocID="{461629AB-4B5C-429B-B7D7-04078A7AF791}" presName="thickLine" presStyleLbl="alignNode1" presStyleIdx="0" presStyleCnt="3"/>
      <dgm:spPr/>
    </dgm:pt>
    <dgm:pt modelId="{060FE6BF-5EC1-4E59-B822-6A85176B60E1}" type="pres">
      <dgm:prSet presAssocID="{461629AB-4B5C-429B-B7D7-04078A7AF791}" presName="horz1" presStyleCnt="0"/>
      <dgm:spPr/>
    </dgm:pt>
    <dgm:pt modelId="{5AB4DD3F-A6D6-48AA-890F-1C25BED4EF62}" type="pres">
      <dgm:prSet presAssocID="{461629AB-4B5C-429B-B7D7-04078A7AF791}" presName="tx1" presStyleLbl="revTx" presStyleIdx="0" presStyleCnt="3"/>
      <dgm:spPr/>
    </dgm:pt>
    <dgm:pt modelId="{9DF7D85D-DC3B-4C23-9A3D-3E59B2F6EE7A}" type="pres">
      <dgm:prSet presAssocID="{461629AB-4B5C-429B-B7D7-04078A7AF791}" presName="vert1" presStyleCnt="0"/>
      <dgm:spPr/>
    </dgm:pt>
    <dgm:pt modelId="{0CF67167-EED2-4874-91A1-D886FCC1DCD5}" type="pres">
      <dgm:prSet presAssocID="{3B627D74-6A07-4FA1-B724-5D278D34F09D}" presName="thickLine" presStyleLbl="alignNode1" presStyleIdx="1" presStyleCnt="3"/>
      <dgm:spPr/>
    </dgm:pt>
    <dgm:pt modelId="{5C3E121D-0BA2-4A92-9ADE-9D8A26104D6D}" type="pres">
      <dgm:prSet presAssocID="{3B627D74-6A07-4FA1-B724-5D278D34F09D}" presName="horz1" presStyleCnt="0"/>
      <dgm:spPr/>
    </dgm:pt>
    <dgm:pt modelId="{ADF43204-3403-471B-A548-23181C222D37}" type="pres">
      <dgm:prSet presAssocID="{3B627D74-6A07-4FA1-B724-5D278D34F09D}" presName="tx1" presStyleLbl="revTx" presStyleIdx="1" presStyleCnt="3" custScaleY="57101" custLinFactNeighborX="0" custLinFactNeighborY="10728"/>
      <dgm:spPr/>
    </dgm:pt>
    <dgm:pt modelId="{7BCB2294-AAAF-45F3-A885-0EBF78178E36}" type="pres">
      <dgm:prSet presAssocID="{3B627D74-6A07-4FA1-B724-5D278D34F09D}" presName="vert1" presStyleCnt="0"/>
      <dgm:spPr/>
    </dgm:pt>
    <dgm:pt modelId="{6839DB4D-028B-4F7E-8143-648FC7261F6B}" type="pres">
      <dgm:prSet presAssocID="{325F2DF5-3C52-47BA-9009-9C3D1C4712A8}" presName="thickLine" presStyleLbl="alignNode1" presStyleIdx="2" presStyleCnt="3"/>
      <dgm:spPr/>
    </dgm:pt>
    <dgm:pt modelId="{6EBB7457-9670-4D77-B4B0-84F3DAC2FC59}" type="pres">
      <dgm:prSet presAssocID="{325F2DF5-3C52-47BA-9009-9C3D1C4712A8}" presName="horz1" presStyleCnt="0"/>
      <dgm:spPr/>
    </dgm:pt>
    <dgm:pt modelId="{BFB19BC6-C612-4407-B0D5-1407B8611C61}" type="pres">
      <dgm:prSet presAssocID="{325F2DF5-3C52-47BA-9009-9C3D1C4712A8}" presName="tx1" presStyleLbl="revTx" presStyleIdx="2" presStyleCnt="3"/>
      <dgm:spPr/>
    </dgm:pt>
    <dgm:pt modelId="{C6AC0EEC-DE80-43C3-8607-CF04C88EFB59}" type="pres">
      <dgm:prSet presAssocID="{325F2DF5-3C52-47BA-9009-9C3D1C4712A8}" presName="vert1" presStyleCnt="0"/>
      <dgm:spPr/>
    </dgm:pt>
  </dgm:ptLst>
  <dgm:cxnLst>
    <dgm:cxn modelId="{3C38BE2C-991B-4D5E-84ED-FDD54ED9F974}" srcId="{CDAE0645-B452-4B5E-A4C4-04837DCE5052}" destId="{325F2DF5-3C52-47BA-9009-9C3D1C4712A8}" srcOrd="2" destOrd="0" parTransId="{32F7CF17-5663-433F-8665-402980ADB27D}" sibTransId="{B0E3F314-5140-424C-BD97-0BFA0972E06A}"/>
    <dgm:cxn modelId="{D8D98E5D-F67E-4250-ACDE-D37601EA9568}" type="presOf" srcId="{461629AB-4B5C-429B-B7D7-04078A7AF791}" destId="{5AB4DD3F-A6D6-48AA-890F-1C25BED4EF62}" srcOrd="0" destOrd="0" presId="urn:microsoft.com/office/officeart/2008/layout/LinedList"/>
    <dgm:cxn modelId="{679A4E6E-8342-4D77-BC05-D5367237503A}" type="presOf" srcId="{3B627D74-6A07-4FA1-B724-5D278D34F09D}" destId="{ADF43204-3403-471B-A548-23181C222D37}" srcOrd="0" destOrd="0" presId="urn:microsoft.com/office/officeart/2008/layout/LinedList"/>
    <dgm:cxn modelId="{23753F85-7B93-4EA5-8DD2-B1B5F9161F8D}" type="presOf" srcId="{CDAE0645-B452-4B5E-A4C4-04837DCE5052}" destId="{825C2C1C-2616-498B-987E-B3F18E19B47C}" srcOrd="0" destOrd="0" presId="urn:microsoft.com/office/officeart/2008/layout/LinedList"/>
    <dgm:cxn modelId="{7D94BBB3-CFC6-43B9-BFE0-4AD67CC799B8}" type="presOf" srcId="{325F2DF5-3C52-47BA-9009-9C3D1C4712A8}" destId="{BFB19BC6-C612-4407-B0D5-1407B8611C61}" srcOrd="0" destOrd="0" presId="urn:microsoft.com/office/officeart/2008/layout/LinedList"/>
    <dgm:cxn modelId="{5BD7B6DE-8D3D-4CAE-8536-579373A5B052}" srcId="{CDAE0645-B452-4B5E-A4C4-04837DCE5052}" destId="{461629AB-4B5C-429B-B7D7-04078A7AF791}" srcOrd="0" destOrd="0" parTransId="{3D8BD58E-B696-4BD7-9F69-45229A7BD698}" sibTransId="{EF178C50-F9C0-43D6-A9D7-5D78A48FE4C6}"/>
    <dgm:cxn modelId="{AB613BE7-0794-4979-83A7-52B9F93AED4A}" srcId="{CDAE0645-B452-4B5E-A4C4-04837DCE5052}" destId="{3B627D74-6A07-4FA1-B724-5D278D34F09D}" srcOrd="1" destOrd="0" parTransId="{A2265270-3855-4551-A655-4CD85F918BB2}" sibTransId="{8CCBB9C8-D7E5-481D-97FA-A0395CA1E6C5}"/>
    <dgm:cxn modelId="{875F2956-9185-4A37-A78A-69103956D959}" type="presParOf" srcId="{825C2C1C-2616-498B-987E-B3F18E19B47C}" destId="{F51C50BB-98D8-4DF5-894B-C347F8C14A3E}" srcOrd="0" destOrd="0" presId="urn:microsoft.com/office/officeart/2008/layout/LinedList"/>
    <dgm:cxn modelId="{070BFC76-B23E-468F-B898-AB68F7D9A5BE}" type="presParOf" srcId="{825C2C1C-2616-498B-987E-B3F18E19B47C}" destId="{060FE6BF-5EC1-4E59-B822-6A85176B60E1}" srcOrd="1" destOrd="0" presId="urn:microsoft.com/office/officeart/2008/layout/LinedList"/>
    <dgm:cxn modelId="{D1FD91F9-7615-4C75-A699-6C04073F338D}" type="presParOf" srcId="{060FE6BF-5EC1-4E59-B822-6A85176B60E1}" destId="{5AB4DD3F-A6D6-48AA-890F-1C25BED4EF62}" srcOrd="0" destOrd="0" presId="urn:microsoft.com/office/officeart/2008/layout/LinedList"/>
    <dgm:cxn modelId="{5C31B76D-CB44-48C3-A3F1-86E46A0B5338}" type="presParOf" srcId="{060FE6BF-5EC1-4E59-B822-6A85176B60E1}" destId="{9DF7D85D-DC3B-4C23-9A3D-3E59B2F6EE7A}" srcOrd="1" destOrd="0" presId="urn:microsoft.com/office/officeart/2008/layout/LinedList"/>
    <dgm:cxn modelId="{0B299819-42D3-4340-A946-CD9867A6E369}" type="presParOf" srcId="{825C2C1C-2616-498B-987E-B3F18E19B47C}" destId="{0CF67167-EED2-4874-91A1-D886FCC1DCD5}" srcOrd="2" destOrd="0" presId="urn:microsoft.com/office/officeart/2008/layout/LinedList"/>
    <dgm:cxn modelId="{72F94D61-3151-490D-85D7-0A923154FAA2}" type="presParOf" srcId="{825C2C1C-2616-498B-987E-B3F18E19B47C}" destId="{5C3E121D-0BA2-4A92-9ADE-9D8A26104D6D}" srcOrd="3" destOrd="0" presId="urn:microsoft.com/office/officeart/2008/layout/LinedList"/>
    <dgm:cxn modelId="{FB5EEA74-1BEB-428D-93C6-B3951BBDE430}" type="presParOf" srcId="{5C3E121D-0BA2-4A92-9ADE-9D8A26104D6D}" destId="{ADF43204-3403-471B-A548-23181C222D37}" srcOrd="0" destOrd="0" presId="urn:microsoft.com/office/officeart/2008/layout/LinedList"/>
    <dgm:cxn modelId="{0DBA664F-FC4C-4D1A-B605-4DCA19D9CE11}" type="presParOf" srcId="{5C3E121D-0BA2-4A92-9ADE-9D8A26104D6D}" destId="{7BCB2294-AAAF-45F3-A885-0EBF78178E36}" srcOrd="1" destOrd="0" presId="urn:microsoft.com/office/officeart/2008/layout/LinedList"/>
    <dgm:cxn modelId="{100BDA49-B06A-47D3-8BEC-346FBDC822F4}" type="presParOf" srcId="{825C2C1C-2616-498B-987E-B3F18E19B47C}" destId="{6839DB4D-028B-4F7E-8143-648FC7261F6B}" srcOrd="4" destOrd="0" presId="urn:microsoft.com/office/officeart/2008/layout/LinedList"/>
    <dgm:cxn modelId="{C35AE744-C209-4B54-9C23-0AB95782E0C3}" type="presParOf" srcId="{825C2C1C-2616-498B-987E-B3F18E19B47C}" destId="{6EBB7457-9670-4D77-B4B0-84F3DAC2FC59}" srcOrd="5" destOrd="0" presId="urn:microsoft.com/office/officeart/2008/layout/LinedList"/>
    <dgm:cxn modelId="{74DAC687-92AC-4C27-BA26-ED0A13D97A30}" type="presParOf" srcId="{6EBB7457-9670-4D77-B4B0-84F3DAC2FC59}" destId="{BFB19BC6-C612-4407-B0D5-1407B8611C61}" srcOrd="0" destOrd="0" presId="urn:microsoft.com/office/officeart/2008/layout/LinedList"/>
    <dgm:cxn modelId="{9948B7C2-2FA0-4939-AC5E-F4BE310EF857}" type="presParOf" srcId="{6EBB7457-9670-4D77-B4B0-84F3DAC2FC59}" destId="{C6AC0EEC-DE80-43C3-8607-CF04C88EFB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D705D-0556-478F-8BC8-23EDFC40861A}">
      <dsp:nvSpPr>
        <dsp:cNvPr id="0" name=""/>
        <dsp:cNvSpPr/>
      </dsp:nvSpPr>
      <dsp:spPr>
        <a:xfrm>
          <a:off x="0" y="0"/>
          <a:ext cx="6496050" cy="144513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Lire, </a:t>
          </a:r>
          <a:r>
            <a:rPr lang="en-US" sz="2400" b="1" u="sng" kern="1200" dirty="0" err="1"/>
            <a:t>comprendre</a:t>
          </a:r>
          <a:r>
            <a:rPr lang="en-US" sz="1800" kern="1200" dirty="0"/>
            <a:t> et interpreter un </a:t>
          </a:r>
          <a:r>
            <a:rPr lang="en-US" sz="1800" kern="1200" dirty="0" err="1"/>
            <a:t>texte</a:t>
          </a:r>
          <a:r>
            <a:rPr lang="en-US" sz="1800" kern="1200" dirty="0"/>
            <a:t> </a:t>
          </a:r>
          <a:r>
            <a:rPr lang="en-US" sz="1800" kern="1200" dirty="0" err="1"/>
            <a:t>littéraire</a:t>
          </a:r>
          <a:r>
            <a:rPr lang="en-US" sz="1800" kern="1200" dirty="0"/>
            <a:t> </a:t>
          </a:r>
          <a:r>
            <a:rPr lang="en-US" sz="1800" kern="1200" dirty="0" err="1"/>
            <a:t>adapté</a:t>
          </a:r>
          <a:r>
            <a:rPr lang="en-US" sz="1800" kern="1200" dirty="0"/>
            <a:t> à son </a:t>
          </a:r>
          <a:r>
            <a:rPr lang="en-US" sz="1800" kern="1200" dirty="0" err="1"/>
            <a:t>âge</a:t>
          </a:r>
          <a:r>
            <a:rPr lang="en-US" sz="1800" kern="1200" dirty="0"/>
            <a:t> et </a:t>
          </a:r>
          <a:r>
            <a:rPr lang="en-US" sz="1800" kern="1200" dirty="0" err="1"/>
            <a:t>réagir</a:t>
          </a:r>
          <a:r>
            <a:rPr lang="en-US" sz="1800" kern="1200" dirty="0"/>
            <a:t> à </a:t>
          </a:r>
          <a:r>
            <a:rPr lang="en-US" sz="1800" kern="1200" dirty="0" err="1"/>
            <a:t>sa</a:t>
          </a:r>
          <a:r>
            <a:rPr lang="en-US" sz="1800" kern="1200" dirty="0"/>
            <a:t> lecture,</a:t>
          </a:r>
        </a:p>
      </dsp:txBody>
      <dsp:txXfrm>
        <a:off x="70546" y="70546"/>
        <a:ext cx="6354958" cy="1304042"/>
      </dsp:txXfrm>
    </dsp:sp>
    <dsp:sp modelId="{F335B60F-F09A-4DF6-B836-FA676042DF16}">
      <dsp:nvSpPr>
        <dsp:cNvPr id="0" name=""/>
        <dsp:cNvSpPr/>
      </dsp:nvSpPr>
      <dsp:spPr>
        <a:xfrm>
          <a:off x="0" y="1383997"/>
          <a:ext cx="6496050" cy="1775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Lire, </a:t>
          </a:r>
          <a:r>
            <a:rPr lang="en-US" sz="2400" b="1" u="sng" kern="1200" dirty="0" err="1"/>
            <a:t>comprendre</a:t>
          </a:r>
          <a:r>
            <a:rPr lang="en-US" sz="1900" b="1" u="sng" kern="1200" dirty="0"/>
            <a:t> </a:t>
          </a:r>
          <a:r>
            <a:rPr lang="en-US" sz="1900" b="0" u="none" kern="1200" dirty="0"/>
            <a:t>des </a:t>
          </a:r>
          <a:r>
            <a:rPr lang="en-US" sz="1900" b="0" u="none" kern="1200" dirty="0" err="1"/>
            <a:t>textes</a:t>
          </a:r>
          <a:r>
            <a:rPr lang="en-US" sz="1900" b="0" u="none" kern="1200" dirty="0"/>
            <a:t> et des documents(</a:t>
          </a:r>
          <a:r>
            <a:rPr lang="en-US" sz="1900" b="0" u="none" kern="1200" dirty="0" err="1"/>
            <a:t>textes</a:t>
          </a:r>
          <a:r>
            <a:rPr lang="en-US" sz="1900" b="0" u="none" kern="1200" dirty="0"/>
            <a:t>, tableaux, </a:t>
          </a:r>
          <a:r>
            <a:rPr lang="en-US" sz="1900" b="0" u="none" kern="1200" dirty="0" err="1"/>
            <a:t>graphiques</a:t>
          </a:r>
          <a:r>
            <a:rPr lang="en-US" sz="1900" b="0" u="none" kern="1200" dirty="0"/>
            <a:t>, </a:t>
          </a:r>
          <a:r>
            <a:rPr lang="en-US" sz="1900" b="0" u="none" kern="1200" dirty="0" err="1"/>
            <a:t>schémas</a:t>
          </a:r>
          <a:r>
            <a:rPr lang="en-US" sz="1900" b="0" u="none" kern="1200" dirty="0"/>
            <a:t>, </a:t>
          </a:r>
          <a:r>
            <a:rPr lang="en-US" sz="1900" b="0" u="none" kern="1200" dirty="0" err="1"/>
            <a:t>diagrammes</a:t>
          </a:r>
          <a:r>
            <a:rPr lang="en-US" sz="1900" b="0" u="none" kern="1200" dirty="0"/>
            <a:t> et images) pour </a:t>
          </a:r>
          <a:r>
            <a:rPr lang="en-US" sz="1900" b="0" u="none" kern="1200" dirty="0" err="1"/>
            <a:t>apprendre</a:t>
          </a:r>
          <a:r>
            <a:rPr lang="en-US" sz="1900" b="0" u="none" kern="1200" dirty="0"/>
            <a:t> dans les </a:t>
          </a:r>
          <a:r>
            <a:rPr lang="en-US" sz="1900" b="0" u="none" kern="1200" dirty="0" err="1"/>
            <a:t>autres</a:t>
          </a:r>
          <a:r>
            <a:rPr lang="en-US" sz="1900" b="0" u="none" kern="1200" dirty="0"/>
            <a:t> disciplines,</a:t>
          </a:r>
        </a:p>
      </dsp:txBody>
      <dsp:txXfrm>
        <a:off x="86672" y="1470669"/>
        <a:ext cx="6322706" cy="1602144"/>
      </dsp:txXfrm>
    </dsp:sp>
    <dsp:sp modelId="{A75D122A-0F9A-4DDE-847B-6A2D4D0EB21D}">
      <dsp:nvSpPr>
        <dsp:cNvPr id="0" name=""/>
        <dsp:cNvSpPr/>
      </dsp:nvSpPr>
      <dsp:spPr>
        <a:xfrm>
          <a:off x="0" y="3247221"/>
          <a:ext cx="6496050" cy="28559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Lire</a:t>
          </a:r>
          <a:r>
            <a:rPr lang="en-US" sz="1800" kern="1200" baseline="0" dirty="0"/>
            <a:t> et </a:t>
          </a:r>
          <a:r>
            <a:rPr lang="en-US" sz="2400" b="1" u="sng" kern="1200" baseline="0" dirty="0" err="1"/>
            <a:t>comprendre</a:t>
          </a:r>
          <a:r>
            <a:rPr lang="en-US" sz="2400" b="1" u="sng" kern="1200" baseline="0" dirty="0"/>
            <a:t> </a:t>
          </a:r>
          <a:r>
            <a:rPr lang="en-US" sz="1800" b="0" u="none" kern="1200" baseline="0" dirty="0"/>
            <a:t>des oeuvres de plus </a:t>
          </a:r>
          <a:r>
            <a:rPr lang="en-US" sz="1800" b="0" u="none" kern="1200" baseline="0" dirty="0" err="1"/>
            <a:t>en</a:t>
          </a:r>
          <a:r>
            <a:rPr lang="en-US" sz="1800" b="0" u="none" kern="1200" baseline="0" dirty="0"/>
            <a:t> plus </a:t>
          </a:r>
          <a:r>
            <a:rPr lang="en-US" sz="1800" b="0" u="none" kern="1200" baseline="0" dirty="0" err="1"/>
            <a:t>longues</a:t>
          </a:r>
          <a:r>
            <a:rPr lang="en-US" sz="1800" b="0" u="none" kern="1200" baseline="0" dirty="0"/>
            <a:t> et de plus </a:t>
          </a:r>
          <a:r>
            <a:rPr lang="en-US" sz="1800" b="0" u="none" kern="1200" baseline="0" dirty="0" err="1"/>
            <a:t>en</a:t>
          </a:r>
          <a:r>
            <a:rPr lang="en-US" sz="1800" b="0" u="none" kern="1200" baseline="0" dirty="0"/>
            <a:t> plus complexes :</a:t>
          </a:r>
        </a:p>
        <a:p>
          <a:pPr marL="0" lvl="0" indent="0" algn="l" defTabSz="800100">
            <a:lnSpc>
              <a:spcPct val="90000"/>
            </a:lnSpc>
            <a:spcBef>
              <a:spcPct val="0"/>
            </a:spcBef>
            <a:spcAft>
              <a:spcPct val="35000"/>
            </a:spcAft>
            <a:buNone/>
          </a:pPr>
          <a:r>
            <a:rPr lang="en-US" sz="1800" b="0" u="none" kern="1200" baseline="0" dirty="0"/>
            <a:t>CM1 : 5 </a:t>
          </a:r>
          <a:r>
            <a:rPr lang="en-US" sz="1800" b="0" u="none" kern="1200" baseline="0" dirty="0" err="1"/>
            <a:t>ouvrages</a:t>
          </a:r>
          <a:r>
            <a:rPr lang="en-US" sz="1800" b="0" u="none" kern="1200" baseline="0" dirty="0"/>
            <a:t> de </a:t>
          </a:r>
          <a:r>
            <a:rPr lang="en-US" sz="1800" b="0" u="none" kern="1200" baseline="0" dirty="0" err="1"/>
            <a:t>litterature</a:t>
          </a:r>
          <a:r>
            <a:rPr lang="en-US" sz="1800" b="0" u="none" kern="1200" baseline="0" dirty="0"/>
            <a:t> de jeunesse et 2 oeuvres du </a:t>
          </a:r>
          <a:r>
            <a:rPr lang="en-US" sz="1800" b="0" u="none" kern="1200" baseline="0" dirty="0" err="1"/>
            <a:t>patrimoine</a:t>
          </a:r>
          <a:endParaRPr lang="en-US" sz="1800" b="0" u="none" kern="1200" baseline="0" dirty="0"/>
        </a:p>
        <a:p>
          <a:pPr marL="0" lvl="0" indent="0" algn="l" defTabSz="800100">
            <a:lnSpc>
              <a:spcPct val="90000"/>
            </a:lnSpc>
            <a:spcBef>
              <a:spcPct val="0"/>
            </a:spcBef>
            <a:spcAft>
              <a:spcPct val="35000"/>
            </a:spcAft>
            <a:buNone/>
          </a:pPr>
          <a:r>
            <a:rPr lang="en-US" sz="1800" b="0" u="none" kern="1200" baseline="0" dirty="0"/>
            <a:t>CM2 : 4 </a:t>
          </a:r>
          <a:r>
            <a:rPr lang="en-US" sz="1800" b="0" u="none" kern="1200" baseline="0" dirty="0" err="1"/>
            <a:t>ouvrages</a:t>
          </a:r>
          <a:r>
            <a:rPr lang="en-US" sz="1800" b="0" u="none" kern="1200" baseline="0" dirty="0"/>
            <a:t> de </a:t>
          </a:r>
          <a:r>
            <a:rPr lang="en-US" sz="1800" b="0" u="none" kern="1200" baseline="0" dirty="0" err="1"/>
            <a:t>litterature</a:t>
          </a:r>
          <a:r>
            <a:rPr lang="en-US" sz="1800" b="0" u="none" kern="1200" baseline="0" dirty="0"/>
            <a:t> de jeunesse et 3 oeuvres du </a:t>
          </a:r>
          <a:r>
            <a:rPr lang="en-US" sz="1800" b="0" u="none" kern="1200" baseline="0" dirty="0" err="1"/>
            <a:t>patrimoine</a:t>
          </a:r>
          <a:endParaRPr lang="en-US" sz="1800" b="0" u="none" kern="1200" baseline="0" dirty="0"/>
        </a:p>
        <a:p>
          <a:pPr marL="0" lvl="0" indent="0" algn="l" defTabSz="800100">
            <a:lnSpc>
              <a:spcPct val="90000"/>
            </a:lnSpc>
            <a:spcBef>
              <a:spcPct val="0"/>
            </a:spcBef>
            <a:spcAft>
              <a:spcPct val="35000"/>
            </a:spcAft>
            <a:buNone/>
          </a:pPr>
          <a:r>
            <a:rPr lang="en-US" sz="1800" b="0" u="none" kern="1200" baseline="0" dirty="0"/>
            <a:t>6è : 3 </a:t>
          </a:r>
          <a:r>
            <a:rPr lang="en-US" sz="1800" b="0" u="none" kern="1200" baseline="0" dirty="0" err="1"/>
            <a:t>ouvrages</a:t>
          </a:r>
          <a:r>
            <a:rPr lang="en-US" sz="1800" b="0" u="none" kern="1200" baseline="0" dirty="0"/>
            <a:t> de </a:t>
          </a:r>
          <a:r>
            <a:rPr lang="en-US" sz="1800" b="0" u="none" kern="1200" baseline="0" dirty="0" err="1"/>
            <a:t>litterature</a:t>
          </a:r>
          <a:r>
            <a:rPr lang="en-US" sz="1800" b="0" u="none" kern="1200" baseline="0" dirty="0"/>
            <a:t> de jeunesse et 3 oeuvres du </a:t>
          </a:r>
          <a:r>
            <a:rPr lang="en-US" sz="1800" b="0" u="none" kern="1200" baseline="0" dirty="0" err="1"/>
            <a:t>patrimoine</a:t>
          </a:r>
          <a:endParaRPr lang="en-US" sz="1800" b="0" u="none" kern="1200" dirty="0"/>
        </a:p>
      </dsp:txBody>
      <dsp:txXfrm>
        <a:off x="139416" y="3386637"/>
        <a:ext cx="6217218" cy="257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D6646-24EA-4B45-BAAC-434782D940B3}">
      <dsp:nvSpPr>
        <dsp:cNvPr id="0" name=""/>
        <dsp:cNvSpPr/>
      </dsp:nvSpPr>
      <dsp:spPr>
        <a:xfrm>
          <a:off x="0" y="2261842"/>
          <a:ext cx="6496050" cy="994500"/>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Comprendre</a:t>
          </a:r>
          <a:r>
            <a:rPr lang="en-US" sz="2500" kern="1200" baseline="0" dirty="0"/>
            <a:t> des </a:t>
          </a:r>
          <a:r>
            <a:rPr lang="en-US" sz="2500" kern="1200" baseline="0" dirty="0" err="1"/>
            <a:t>textes</a:t>
          </a:r>
          <a:r>
            <a:rPr lang="en-US" sz="2500" kern="1200" baseline="0" dirty="0"/>
            <a:t>, des documents et des images et les </a:t>
          </a:r>
          <a:r>
            <a:rPr lang="en-US" sz="2500" kern="1200" baseline="0" dirty="0" err="1"/>
            <a:t>interpréter</a:t>
          </a:r>
          <a:endParaRPr lang="en-US" sz="2500" kern="1200" dirty="0"/>
        </a:p>
      </dsp:txBody>
      <dsp:txXfrm>
        <a:off x="48547" y="2310389"/>
        <a:ext cx="6398956" cy="897406"/>
      </dsp:txXfrm>
    </dsp:sp>
    <dsp:sp modelId="{126BD4CD-640F-47DA-9867-801A5CD13E2F}">
      <dsp:nvSpPr>
        <dsp:cNvPr id="0" name=""/>
        <dsp:cNvSpPr/>
      </dsp:nvSpPr>
      <dsp:spPr>
        <a:xfrm>
          <a:off x="0" y="1060947"/>
          <a:ext cx="6496050" cy="994500"/>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Comprendre</a:t>
          </a:r>
          <a:r>
            <a:rPr lang="en-US" sz="2500" kern="1200" baseline="0" dirty="0"/>
            <a:t> un </a:t>
          </a:r>
          <a:r>
            <a:rPr lang="en-US" sz="2500" kern="1200" baseline="0" dirty="0" err="1"/>
            <a:t>texte</a:t>
          </a:r>
          <a:r>
            <a:rPr lang="en-US" sz="2500" kern="1200" baseline="0" dirty="0"/>
            <a:t> </a:t>
          </a:r>
          <a:r>
            <a:rPr lang="en-US" sz="2500" kern="1200" baseline="0" dirty="0" err="1"/>
            <a:t>littéraire</a:t>
          </a:r>
          <a:r>
            <a:rPr lang="en-US" sz="2500" kern="1200" baseline="0" dirty="0"/>
            <a:t> et </a:t>
          </a:r>
          <a:r>
            <a:rPr lang="en-US" sz="2500" kern="1200" baseline="0" dirty="0" err="1"/>
            <a:t>l’interpréter</a:t>
          </a:r>
          <a:endParaRPr lang="en-US" sz="2500" kern="1200" dirty="0"/>
        </a:p>
      </dsp:txBody>
      <dsp:txXfrm>
        <a:off x="48547" y="1109494"/>
        <a:ext cx="6398956" cy="897406"/>
      </dsp:txXfrm>
    </dsp:sp>
    <dsp:sp modelId="{E526CBB6-7F8D-4260-8072-DBD0526ABF0D}">
      <dsp:nvSpPr>
        <dsp:cNvPr id="0" name=""/>
        <dsp:cNvSpPr/>
      </dsp:nvSpPr>
      <dsp:spPr>
        <a:xfrm>
          <a:off x="0" y="0"/>
          <a:ext cx="6496050" cy="994500"/>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Lire</a:t>
          </a:r>
          <a:r>
            <a:rPr lang="en-US" sz="2500" kern="1200" baseline="0" dirty="0"/>
            <a:t> avec </a:t>
          </a:r>
          <a:r>
            <a:rPr lang="en-US" sz="2500" kern="1200" baseline="0" dirty="0" err="1"/>
            <a:t>fluidité</a:t>
          </a:r>
          <a:endParaRPr lang="en-US" sz="2500" kern="1200" dirty="0"/>
        </a:p>
      </dsp:txBody>
      <dsp:txXfrm>
        <a:off x="48547" y="48547"/>
        <a:ext cx="6398956" cy="897406"/>
      </dsp:txXfrm>
    </dsp:sp>
    <dsp:sp modelId="{69F1E71B-EF29-4B78-AD3B-2191D1816B63}">
      <dsp:nvSpPr>
        <dsp:cNvPr id="0" name=""/>
        <dsp:cNvSpPr/>
      </dsp:nvSpPr>
      <dsp:spPr>
        <a:xfrm>
          <a:off x="0" y="3388500"/>
          <a:ext cx="6496050" cy="994500"/>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Contrôler</a:t>
          </a:r>
          <a:r>
            <a:rPr lang="en-US" sz="2500" kern="1200" baseline="0" dirty="0"/>
            <a:t> </a:t>
          </a:r>
          <a:r>
            <a:rPr lang="en-US" sz="2500" kern="1200" baseline="0" dirty="0" err="1"/>
            <a:t>sa</a:t>
          </a:r>
          <a:r>
            <a:rPr lang="en-US" sz="2500" kern="1200" baseline="0" dirty="0"/>
            <a:t> comprehension , </a:t>
          </a:r>
          <a:r>
            <a:rPr lang="en-US" sz="2500" kern="1200" baseline="0" dirty="0" err="1"/>
            <a:t>être</a:t>
          </a:r>
          <a:r>
            <a:rPr lang="en-US" sz="2500" kern="1200" baseline="0" dirty="0"/>
            <a:t> un </a:t>
          </a:r>
          <a:r>
            <a:rPr lang="en-US" sz="2500" kern="1200" baseline="0" dirty="0" err="1"/>
            <a:t>lecteur</a:t>
          </a:r>
          <a:r>
            <a:rPr lang="en-US" sz="2500" kern="1200" baseline="0" dirty="0"/>
            <a:t> </a:t>
          </a:r>
          <a:r>
            <a:rPr lang="en-US" sz="2500" kern="1200" baseline="0" dirty="0" err="1"/>
            <a:t>autonome</a:t>
          </a:r>
          <a:endParaRPr lang="en-US" sz="2500" kern="1200" dirty="0"/>
        </a:p>
      </dsp:txBody>
      <dsp:txXfrm>
        <a:off x="48547" y="3437047"/>
        <a:ext cx="6398956"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127E8-2842-4968-A607-8FE37971DC73}">
      <dsp:nvSpPr>
        <dsp:cNvPr id="0" name=""/>
        <dsp:cNvSpPr/>
      </dsp:nvSpPr>
      <dsp:spPr>
        <a:xfrm>
          <a:off x="0" y="23957"/>
          <a:ext cx="5614987" cy="635602"/>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kern="1200"/>
            <a:t>Recommandations générales: R1 à R8</a:t>
          </a:r>
          <a:endParaRPr lang="en-US" sz="1600" kern="1200"/>
        </a:p>
      </dsp:txBody>
      <dsp:txXfrm>
        <a:off x="31028" y="54985"/>
        <a:ext cx="5552931" cy="573546"/>
      </dsp:txXfrm>
    </dsp:sp>
    <dsp:sp modelId="{2D63ABF8-8E87-4C9D-95BC-4E6708D1807E}">
      <dsp:nvSpPr>
        <dsp:cNvPr id="0" name=""/>
        <dsp:cNvSpPr/>
      </dsp:nvSpPr>
      <dsp:spPr>
        <a:xfrm>
          <a:off x="0" y="705640"/>
          <a:ext cx="5614987" cy="635602"/>
        </a:xfrm>
        <a:prstGeom prst="roundRect">
          <a:avLst/>
        </a:prstGeom>
        <a:solidFill>
          <a:schemeClr val="accent2">
            <a:hueOff val="-3294287"/>
            <a:satOff val="15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kern="1200" dirty="0"/>
            <a:t>Recommandations relatives au code et à l’identification des mots: R9 à R16</a:t>
          </a:r>
          <a:endParaRPr lang="en-US" sz="1600" kern="1200" dirty="0"/>
        </a:p>
      </dsp:txBody>
      <dsp:txXfrm>
        <a:off x="31028" y="736668"/>
        <a:ext cx="5552931" cy="573546"/>
      </dsp:txXfrm>
    </dsp:sp>
    <dsp:sp modelId="{B3AD165D-1C54-42F3-91AD-CD6BBB221BD0}">
      <dsp:nvSpPr>
        <dsp:cNvPr id="0" name=""/>
        <dsp:cNvSpPr/>
      </dsp:nvSpPr>
      <dsp:spPr>
        <a:xfrm>
          <a:off x="0" y="1387322"/>
          <a:ext cx="5614987" cy="635602"/>
        </a:xfrm>
        <a:prstGeom prst="roundRect">
          <a:avLst/>
        </a:prstGeom>
        <a:solidFill>
          <a:schemeClr val="accent2">
            <a:hueOff val="-6588574"/>
            <a:satOff val="30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kern="1200" dirty="0"/>
            <a:t>Recommandations relatives à la compréhension: R17 à R24</a:t>
          </a:r>
          <a:endParaRPr lang="en-US" sz="1600" kern="1200" dirty="0"/>
        </a:p>
      </dsp:txBody>
      <dsp:txXfrm>
        <a:off x="31028" y="1418350"/>
        <a:ext cx="5552931" cy="573546"/>
      </dsp:txXfrm>
    </dsp:sp>
    <dsp:sp modelId="{63BFEEE7-434D-49A9-968C-372B6D6B083C}">
      <dsp:nvSpPr>
        <dsp:cNvPr id="0" name=""/>
        <dsp:cNvSpPr/>
      </dsp:nvSpPr>
      <dsp:spPr>
        <a:xfrm>
          <a:off x="0" y="2069005"/>
          <a:ext cx="5614987" cy="635602"/>
        </a:xfrm>
        <a:prstGeom prst="roundRect">
          <a:avLst/>
        </a:prstGeom>
        <a:solidFill>
          <a:schemeClr val="accent2">
            <a:hueOff val="-9882860"/>
            <a:satOff val="45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kern="1200" dirty="0"/>
            <a:t>Recommandations relatives à l’entrée en littérature: R25 à R28</a:t>
          </a:r>
          <a:endParaRPr lang="en-US" sz="1600" kern="1200" dirty="0"/>
        </a:p>
      </dsp:txBody>
      <dsp:txXfrm>
        <a:off x="31028" y="2100033"/>
        <a:ext cx="5552931" cy="573546"/>
      </dsp:txXfrm>
    </dsp:sp>
    <dsp:sp modelId="{61C3560B-25D2-41D3-B599-8A17822E246F}">
      <dsp:nvSpPr>
        <dsp:cNvPr id="0" name=""/>
        <dsp:cNvSpPr/>
      </dsp:nvSpPr>
      <dsp:spPr>
        <a:xfrm>
          <a:off x="0" y="2750687"/>
          <a:ext cx="5614987" cy="635602"/>
        </a:xfrm>
        <a:prstGeom prst="roundRect">
          <a:avLst/>
        </a:prstGeom>
        <a:solidFill>
          <a:schemeClr val="accent2">
            <a:hueOff val="-13177148"/>
            <a:satOff val="60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kern="1200"/>
            <a:t>Recommandations relatives à la lecture pour apprendre : R29 à R39</a:t>
          </a:r>
          <a:endParaRPr lang="en-US" sz="1600" kern="1200"/>
        </a:p>
      </dsp:txBody>
      <dsp:txXfrm>
        <a:off x="31028" y="2781715"/>
        <a:ext cx="5552931" cy="573546"/>
      </dsp:txXfrm>
    </dsp:sp>
    <dsp:sp modelId="{AEDBDACE-229C-4741-90F7-6DCEE7B7E353}">
      <dsp:nvSpPr>
        <dsp:cNvPr id="0" name=""/>
        <dsp:cNvSpPr/>
      </dsp:nvSpPr>
      <dsp:spPr>
        <a:xfrm>
          <a:off x="0" y="3432370"/>
          <a:ext cx="5614987" cy="635602"/>
        </a:xfrm>
        <a:prstGeom prst="roundRect">
          <a:avLst/>
        </a:prstGeom>
        <a:solidFill>
          <a:schemeClr val="accent2">
            <a:hueOff val="-16471434"/>
            <a:satOff val="75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kern="1200"/>
            <a:t>Recommandations concernant la lecture à l’heure du numérique: R40 à R44</a:t>
          </a:r>
          <a:endParaRPr lang="en-US" sz="1600" kern="1200"/>
        </a:p>
      </dsp:txBody>
      <dsp:txXfrm>
        <a:off x="31028" y="3463398"/>
        <a:ext cx="5552931" cy="573546"/>
      </dsp:txXfrm>
    </dsp:sp>
    <dsp:sp modelId="{471A417E-7111-492E-AFC7-A84EE40A443B}">
      <dsp:nvSpPr>
        <dsp:cNvPr id="0" name=""/>
        <dsp:cNvSpPr/>
      </dsp:nvSpPr>
      <dsp:spPr>
        <a:xfrm>
          <a:off x="0" y="4114052"/>
          <a:ext cx="5614987" cy="635602"/>
        </a:xfrm>
        <a:prstGeom prst="roundRect">
          <a:avLst/>
        </a:prstGeom>
        <a:solidFill>
          <a:schemeClr val="accent2">
            <a:hueOff val="-19765721"/>
            <a:satOff val="90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kern="1200"/>
            <a:t>Recommandations relatives à la diversité des élèves : R45 à R47</a:t>
          </a:r>
          <a:endParaRPr lang="en-US" sz="1600" kern="1200"/>
        </a:p>
      </dsp:txBody>
      <dsp:txXfrm>
        <a:off x="31028" y="4145080"/>
        <a:ext cx="5552931"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709A-20BC-4A7D-A700-F6BE71C33C63}">
      <dsp:nvSpPr>
        <dsp:cNvPr id="0" name=""/>
        <dsp:cNvSpPr/>
      </dsp:nvSpPr>
      <dsp:spPr>
        <a:xfrm>
          <a:off x="3192"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D542D33-C3AE-4B07-8E10-E6A9490F378B}">
      <dsp:nvSpPr>
        <dsp:cNvPr id="0" name=""/>
        <dsp:cNvSpPr/>
      </dsp:nvSpPr>
      <dsp:spPr>
        <a:xfrm>
          <a:off x="256424"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i="0" kern="1200"/>
            <a:t>Comprendre en maitrisant le code alphabétique</a:t>
          </a:r>
          <a:endParaRPr lang="en-US" sz="1800" kern="1200"/>
        </a:p>
      </dsp:txBody>
      <dsp:txXfrm>
        <a:off x="298812" y="898832"/>
        <a:ext cx="2194314" cy="1362446"/>
      </dsp:txXfrm>
    </dsp:sp>
    <dsp:sp modelId="{118AD3DA-A519-4408-9223-C7CA971BD6BD}">
      <dsp:nvSpPr>
        <dsp:cNvPr id="0" name=""/>
        <dsp:cNvSpPr/>
      </dsp:nvSpPr>
      <dsp:spPr>
        <a:xfrm>
          <a:off x="2788746"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FE87717-0A6D-4F86-ACF4-64CAAABD16BC}">
      <dsp:nvSpPr>
        <dsp:cNvPr id="0" name=""/>
        <dsp:cNvSpPr/>
      </dsp:nvSpPr>
      <dsp:spPr>
        <a:xfrm>
          <a:off x="3041978"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i="0" kern="1200"/>
            <a:t>Comprendre l’explicite et l’implicite</a:t>
          </a:r>
          <a:endParaRPr lang="en-US" sz="1800" kern="1200"/>
        </a:p>
      </dsp:txBody>
      <dsp:txXfrm>
        <a:off x="3084366" y="898832"/>
        <a:ext cx="2194314" cy="1362446"/>
      </dsp:txXfrm>
    </dsp:sp>
    <dsp:sp modelId="{0CD75F0D-6EB4-48B2-ADBC-841A421C3226}">
      <dsp:nvSpPr>
        <dsp:cNvPr id="0" name=""/>
        <dsp:cNvSpPr/>
      </dsp:nvSpPr>
      <dsp:spPr>
        <a:xfrm>
          <a:off x="5574301"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A1E20BC-18E2-4A72-AB05-E40FA6D050E0}">
      <dsp:nvSpPr>
        <dsp:cNvPr id="0" name=""/>
        <dsp:cNvSpPr/>
      </dsp:nvSpPr>
      <dsp:spPr>
        <a:xfrm>
          <a:off x="5827533"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i="0" kern="1200"/>
            <a:t>Comprendre des textes longs</a:t>
          </a:r>
          <a:endParaRPr lang="en-US" sz="1800" kern="1200"/>
        </a:p>
      </dsp:txBody>
      <dsp:txXfrm>
        <a:off x="5869921" y="898832"/>
        <a:ext cx="2194314" cy="1362446"/>
      </dsp:txXfrm>
    </dsp:sp>
    <dsp:sp modelId="{76204988-3461-436B-B14C-26B839C674D2}">
      <dsp:nvSpPr>
        <dsp:cNvPr id="0" name=""/>
        <dsp:cNvSpPr/>
      </dsp:nvSpPr>
      <dsp:spPr>
        <a:xfrm>
          <a:off x="8359855"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3D2A92E-F1F1-404D-BA88-8540189BC368}">
      <dsp:nvSpPr>
        <dsp:cNvPr id="0" name=""/>
        <dsp:cNvSpPr/>
      </dsp:nvSpPr>
      <dsp:spPr>
        <a:xfrm>
          <a:off x="8613087"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i="0" kern="1200"/>
            <a:t>Partager ses lectures: le plaisir de lire et de mieux comprendre</a:t>
          </a:r>
          <a:endParaRPr lang="en-US" sz="1800" kern="1200"/>
        </a:p>
      </dsp:txBody>
      <dsp:txXfrm>
        <a:off x="8655475" y="898832"/>
        <a:ext cx="2194314" cy="136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1F148-EA15-4666-BB8B-360473338749}">
      <dsp:nvSpPr>
        <dsp:cNvPr id="0" name=""/>
        <dsp:cNvSpPr/>
      </dsp:nvSpPr>
      <dsp:spPr>
        <a:xfrm>
          <a:off x="85120" y="162"/>
          <a:ext cx="4596484" cy="291876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D7A983E-7778-4BFB-9527-2622F42B3E51}">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err="1"/>
            <a:t>Difficultés</a:t>
          </a:r>
          <a:r>
            <a:rPr lang="en-US" sz="5400" kern="1200" baseline="0" dirty="0"/>
            <a:t> des </a:t>
          </a:r>
          <a:r>
            <a:rPr lang="en-US" sz="5400" kern="1200" baseline="0" dirty="0" err="1"/>
            <a:t>élèves</a:t>
          </a:r>
          <a:r>
            <a:rPr lang="en-US" sz="5400" kern="1200" baseline="0" dirty="0"/>
            <a:t> </a:t>
          </a:r>
          <a:endParaRPr lang="en-US" sz="5400" kern="1200" dirty="0"/>
        </a:p>
      </dsp:txBody>
      <dsp:txXfrm>
        <a:off x="681328" y="570834"/>
        <a:ext cx="4425508" cy="2747791"/>
      </dsp:txXfrm>
    </dsp:sp>
    <dsp:sp modelId="{52457F00-08C3-4B0F-84C4-7D41C1F1ED5B}">
      <dsp:nvSpPr>
        <dsp:cNvPr id="0" name=""/>
        <dsp:cNvSpPr/>
      </dsp:nvSpPr>
      <dsp:spPr>
        <a:xfrm>
          <a:off x="5703045" y="162"/>
          <a:ext cx="4596484" cy="291876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23217DF0-677A-4DE6-82CF-A93B499EAA70}">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err="1"/>
            <a:t>Difficultés</a:t>
          </a:r>
          <a:r>
            <a:rPr lang="en-US" sz="5400" kern="1200" baseline="0" dirty="0"/>
            <a:t> des </a:t>
          </a:r>
          <a:r>
            <a:rPr lang="en-US" sz="5400" kern="1200" baseline="0" dirty="0" err="1"/>
            <a:t>enseignants</a:t>
          </a:r>
          <a:endParaRPr lang="en-US" sz="5400" kern="1200" dirty="0"/>
        </a:p>
      </dsp:txBody>
      <dsp:txXfrm>
        <a:off x="6299253" y="570834"/>
        <a:ext cx="4425508" cy="2747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709A-20BC-4A7D-A700-F6BE71C33C63}">
      <dsp:nvSpPr>
        <dsp:cNvPr id="0" name=""/>
        <dsp:cNvSpPr/>
      </dsp:nvSpPr>
      <dsp:spPr>
        <a:xfrm>
          <a:off x="3192"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D542D33-C3AE-4B07-8E10-E6A9490F378B}">
      <dsp:nvSpPr>
        <dsp:cNvPr id="0" name=""/>
        <dsp:cNvSpPr/>
      </dsp:nvSpPr>
      <dsp:spPr>
        <a:xfrm>
          <a:off x="256424"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Les</a:t>
          </a:r>
          <a:r>
            <a:rPr lang="en-US" sz="1800" kern="1200" baseline="0" dirty="0"/>
            <a:t> strategies de preparation à la lecture</a:t>
          </a:r>
          <a:endParaRPr lang="en-US" sz="1800" kern="1200" dirty="0"/>
        </a:p>
      </dsp:txBody>
      <dsp:txXfrm>
        <a:off x="298812" y="898832"/>
        <a:ext cx="2194314" cy="1362446"/>
      </dsp:txXfrm>
    </dsp:sp>
    <dsp:sp modelId="{118AD3DA-A519-4408-9223-C7CA971BD6BD}">
      <dsp:nvSpPr>
        <dsp:cNvPr id="0" name=""/>
        <dsp:cNvSpPr/>
      </dsp:nvSpPr>
      <dsp:spPr>
        <a:xfrm>
          <a:off x="2788746"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FE87717-0A6D-4F86-ACF4-64CAAABD16BC}">
      <dsp:nvSpPr>
        <dsp:cNvPr id="0" name=""/>
        <dsp:cNvSpPr/>
      </dsp:nvSpPr>
      <dsp:spPr>
        <a:xfrm>
          <a:off x="3041978"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Les</a:t>
          </a:r>
          <a:r>
            <a:rPr lang="en-US" sz="1800" kern="1200" baseline="0" dirty="0"/>
            <a:t> strategies d’ </a:t>
          </a:r>
          <a:r>
            <a:rPr lang="en-US" sz="1800" kern="1200" baseline="0" dirty="0" err="1"/>
            <a:t>interprétation</a:t>
          </a:r>
          <a:r>
            <a:rPr lang="en-US" sz="1800" kern="1200" baseline="0" dirty="0"/>
            <a:t> des mots</a:t>
          </a:r>
          <a:endParaRPr lang="en-US" sz="1800" kern="1200" dirty="0"/>
        </a:p>
      </dsp:txBody>
      <dsp:txXfrm>
        <a:off x="3084366" y="898832"/>
        <a:ext cx="2194314" cy="1362446"/>
      </dsp:txXfrm>
    </dsp:sp>
    <dsp:sp modelId="{0CD75F0D-6EB4-48B2-ADBC-841A421C3226}">
      <dsp:nvSpPr>
        <dsp:cNvPr id="0" name=""/>
        <dsp:cNvSpPr/>
      </dsp:nvSpPr>
      <dsp:spPr>
        <a:xfrm>
          <a:off x="5574301"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A1E20BC-18E2-4A72-AB05-E40FA6D050E0}">
      <dsp:nvSpPr>
        <dsp:cNvPr id="0" name=""/>
        <dsp:cNvSpPr/>
      </dsp:nvSpPr>
      <dsp:spPr>
        <a:xfrm>
          <a:off x="5827533"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Les</a:t>
          </a:r>
          <a:r>
            <a:rPr lang="en-US" sz="1800" kern="1200" baseline="0" dirty="0"/>
            <a:t> strategies pour </a:t>
          </a:r>
          <a:r>
            <a:rPr lang="en-US" sz="1800" kern="1200" baseline="0" dirty="0" err="1"/>
            <a:t>aller</a:t>
          </a:r>
          <a:r>
            <a:rPr lang="en-US" sz="1800" kern="1200" baseline="0" dirty="0"/>
            <a:t> au-</a:t>
          </a:r>
          <a:r>
            <a:rPr lang="en-US" sz="1800" kern="1200" baseline="0" dirty="0" err="1"/>
            <a:t>delà</a:t>
          </a:r>
          <a:r>
            <a:rPr lang="en-US" sz="1800" kern="1200" baseline="0" dirty="0"/>
            <a:t> du </a:t>
          </a:r>
          <a:r>
            <a:rPr lang="en-US" sz="1800" kern="1200" baseline="0" dirty="0" err="1"/>
            <a:t>texte</a:t>
          </a:r>
          <a:endParaRPr lang="en-US" sz="1800" kern="1200" dirty="0"/>
        </a:p>
      </dsp:txBody>
      <dsp:txXfrm>
        <a:off x="5869921" y="898832"/>
        <a:ext cx="2194314" cy="1362446"/>
      </dsp:txXfrm>
    </dsp:sp>
    <dsp:sp modelId="{76204988-3461-436B-B14C-26B839C674D2}">
      <dsp:nvSpPr>
        <dsp:cNvPr id="0" name=""/>
        <dsp:cNvSpPr/>
      </dsp:nvSpPr>
      <dsp:spPr>
        <a:xfrm>
          <a:off x="8359855" y="615873"/>
          <a:ext cx="2279090" cy="14472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3D2A92E-F1F1-404D-BA88-8540189BC368}">
      <dsp:nvSpPr>
        <dsp:cNvPr id="0" name=""/>
        <dsp:cNvSpPr/>
      </dsp:nvSpPr>
      <dsp:spPr>
        <a:xfrm>
          <a:off x="8613087" y="856444"/>
          <a:ext cx="2279090" cy="1447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Les</a:t>
          </a:r>
          <a:r>
            <a:rPr lang="en-US" sz="1800" kern="1200" baseline="0" dirty="0"/>
            <a:t> strategies </a:t>
          </a:r>
          <a:r>
            <a:rPr lang="en-US" sz="1800" kern="1200" baseline="0" dirty="0" err="1"/>
            <a:t>d’organisation</a:t>
          </a:r>
          <a:r>
            <a:rPr lang="en-US" sz="1800" kern="1200" baseline="0" dirty="0"/>
            <a:t>, de restructuration et de </a:t>
          </a:r>
          <a:r>
            <a:rPr lang="en-US" sz="1800" kern="1200" baseline="0" dirty="0" err="1"/>
            <a:t>synthèse</a:t>
          </a:r>
          <a:endParaRPr lang="en-US" sz="1800" kern="1200" dirty="0"/>
        </a:p>
      </dsp:txBody>
      <dsp:txXfrm>
        <a:off x="8655475" y="898832"/>
        <a:ext cx="2194314" cy="1362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C50BB-98D8-4DF5-894B-C347F8C14A3E}">
      <dsp:nvSpPr>
        <dsp:cNvPr id="0" name=""/>
        <dsp:cNvSpPr/>
      </dsp:nvSpPr>
      <dsp:spPr>
        <a:xfrm>
          <a:off x="0" y="1850"/>
          <a:ext cx="755972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AB4DD3F-A6D6-48AA-890F-1C25BED4EF62}">
      <dsp:nvSpPr>
        <dsp:cNvPr id="0" name=""/>
        <dsp:cNvSpPr/>
      </dsp:nvSpPr>
      <dsp:spPr>
        <a:xfrm>
          <a:off x="0" y="1850"/>
          <a:ext cx="7559726" cy="199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fr-FR" sz="3600" b="0" i="0" kern="1200" dirty="0"/>
            <a:t>L’enseignement direct ou explicite </a:t>
          </a:r>
          <a:r>
            <a:rPr lang="fr-FR" sz="1700" b="0" i="0" kern="1200" dirty="0"/>
            <a:t>. </a:t>
          </a:r>
          <a:endParaRPr lang="en-US" sz="1700" kern="1200" dirty="0"/>
        </a:p>
      </dsp:txBody>
      <dsp:txXfrm>
        <a:off x="0" y="1850"/>
        <a:ext cx="7559726" cy="1995716"/>
      </dsp:txXfrm>
    </dsp:sp>
    <dsp:sp modelId="{0CF67167-EED2-4874-91A1-D886FCC1DCD5}">
      <dsp:nvSpPr>
        <dsp:cNvPr id="0" name=""/>
        <dsp:cNvSpPr/>
      </dsp:nvSpPr>
      <dsp:spPr>
        <a:xfrm>
          <a:off x="0" y="1997566"/>
          <a:ext cx="755972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F43204-3403-471B-A548-23181C222D37}">
      <dsp:nvSpPr>
        <dsp:cNvPr id="0" name=""/>
        <dsp:cNvSpPr/>
      </dsp:nvSpPr>
      <dsp:spPr>
        <a:xfrm>
          <a:off x="0" y="2211667"/>
          <a:ext cx="7559726" cy="113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highlight>
                <a:srgbClr val="FFFF00"/>
              </a:highlight>
            </a:rPr>
            <a:t>Vidéo</a:t>
          </a:r>
          <a:r>
            <a:rPr lang="en-US" sz="2400" kern="1200" dirty="0">
              <a:highlight>
                <a:srgbClr val="FFFF00"/>
              </a:highlight>
            </a:rPr>
            <a:t> de MARYSE BIANCO  13’55 /21’16</a:t>
          </a:r>
        </a:p>
      </dsp:txBody>
      <dsp:txXfrm>
        <a:off x="0" y="2211667"/>
        <a:ext cx="7559726" cy="1139574"/>
      </dsp:txXfrm>
    </dsp:sp>
    <dsp:sp modelId="{6839DB4D-028B-4F7E-8143-648FC7261F6B}">
      <dsp:nvSpPr>
        <dsp:cNvPr id="0" name=""/>
        <dsp:cNvSpPr/>
      </dsp:nvSpPr>
      <dsp:spPr>
        <a:xfrm>
          <a:off x="0" y="3137141"/>
          <a:ext cx="755972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FB19BC6-C612-4407-B0D5-1407B8611C61}">
      <dsp:nvSpPr>
        <dsp:cNvPr id="0" name=""/>
        <dsp:cNvSpPr/>
      </dsp:nvSpPr>
      <dsp:spPr>
        <a:xfrm>
          <a:off x="0" y="3137141"/>
          <a:ext cx="7559726" cy="199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Enseigner</a:t>
          </a:r>
          <a:r>
            <a:rPr lang="en-US" sz="2000" kern="1200" baseline="0" dirty="0"/>
            <a:t> </a:t>
          </a:r>
          <a:r>
            <a:rPr lang="en-US" sz="2000" kern="1200" baseline="0" dirty="0" err="1"/>
            <a:t>explicitement</a:t>
          </a:r>
          <a:r>
            <a:rPr lang="en-US" sz="2000" kern="1200" baseline="0" dirty="0"/>
            <a:t> les strategies de comprehension,</a:t>
          </a:r>
        </a:p>
        <a:p>
          <a:pPr marL="0" lvl="0" indent="0" algn="l" defTabSz="889000">
            <a:lnSpc>
              <a:spcPct val="90000"/>
            </a:lnSpc>
            <a:spcBef>
              <a:spcPct val="0"/>
            </a:spcBef>
            <a:spcAft>
              <a:spcPct val="35000"/>
            </a:spcAft>
            <a:buNone/>
          </a:pPr>
          <a:endParaRPr lang="en-US" sz="2000" kern="1200" baseline="0" dirty="0"/>
        </a:p>
        <a:p>
          <a:pPr marL="0" lvl="0" indent="0" algn="l" defTabSz="889000">
            <a:lnSpc>
              <a:spcPct val="90000"/>
            </a:lnSpc>
            <a:spcBef>
              <a:spcPct val="0"/>
            </a:spcBef>
            <a:spcAft>
              <a:spcPct val="35000"/>
            </a:spcAft>
            <a:buNone/>
          </a:pPr>
          <a:r>
            <a:rPr lang="en-US" sz="2000" kern="1200" baseline="0" dirty="0"/>
            <a:t>Une </a:t>
          </a:r>
          <a:r>
            <a:rPr lang="en-US" sz="2000" kern="1200" baseline="0" dirty="0" err="1"/>
            <a:t>stratégie</a:t>
          </a:r>
          <a:r>
            <a:rPr lang="en-US" sz="2000" kern="1200" baseline="0" dirty="0"/>
            <a:t> </a:t>
          </a:r>
          <a:r>
            <a:rPr lang="en-US" sz="2000" kern="1200" baseline="0" dirty="0" err="1"/>
            <a:t>consiste</a:t>
          </a:r>
          <a:r>
            <a:rPr lang="en-US" sz="2000" kern="1200" baseline="0" dirty="0"/>
            <a:t> à savoir QUOI, POURQUOI,COMMENT, QUAND le faire ,</a:t>
          </a:r>
          <a:endParaRPr lang="en-US" sz="2000" kern="1200" dirty="0"/>
        </a:p>
      </dsp:txBody>
      <dsp:txXfrm>
        <a:off x="0" y="3137141"/>
        <a:ext cx="7559726" cy="1995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7EA096-896E-4C9D-98C6-01B4E8232396}" type="datetimeFigureOut">
              <a:rPr lang="fr-FR" smtClean="0"/>
              <a:t>25/04/2019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64CBE7-E414-42C4-9742-FC980D380727}" type="slidenum">
              <a:rPr lang="fr-FR" smtClean="0"/>
              <a:t>‹N°›</a:t>
            </a:fld>
            <a:endParaRPr lang="fr-FR"/>
          </a:p>
        </p:txBody>
      </p:sp>
    </p:spTree>
    <p:extLst>
      <p:ext uri="{BB962C8B-B14F-4D97-AF65-F5344CB8AC3E}">
        <p14:creationId xmlns:p14="http://schemas.microsoft.com/office/powerpoint/2010/main" val="19661957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E394-EFFA-4F80-AAD5-E405E9807642}" type="datetimeFigureOut">
              <a:rPr lang="fr-FR" smtClean="0"/>
              <a:t>25/04/2019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BDAF6-054C-4264-B826-11A1042754D5}" type="slidenum">
              <a:rPr lang="fr-FR" smtClean="0"/>
              <a:t>‹N°›</a:t>
            </a:fld>
            <a:endParaRPr lang="fr-FR"/>
          </a:p>
        </p:txBody>
      </p:sp>
    </p:spTree>
    <p:extLst>
      <p:ext uri="{BB962C8B-B14F-4D97-AF65-F5344CB8AC3E}">
        <p14:creationId xmlns:p14="http://schemas.microsoft.com/office/powerpoint/2010/main" val="15535929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BDAF6-054C-4264-B826-11A1042754D5}" type="slidenum">
              <a:rPr lang="fr-FR" smtClean="0"/>
              <a:t>1</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317947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22</a:t>
            </a:fld>
            <a:endParaRPr lang="fr-FR"/>
          </a:p>
        </p:txBody>
      </p:sp>
    </p:spTree>
    <p:extLst>
      <p:ext uri="{BB962C8B-B14F-4D97-AF65-F5344CB8AC3E}">
        <p14:creationId xmlns:p14="http://schemas.microsoft.com/office/powerpoint/2010/main" val="360448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23</a:t>
            </a:fld>
            <a:endParaRPr lang="fr-FR"/>
          </a:p>
        </p:txBody>
      </p:sp>
    </p:spTree>
    <p:extLst>
      <p:ext uri="{BB962C8B-B14F-4D97-AF65-F5344CB8AC3E}">
        <p14:creationId xmlns:p14="http://schemas.microsoft.com/office/powerpoint/2010/main" val="420739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27</a:t>
            </a:fld>
            <a:endParaRPr lang="fr-FR"/>
          </a:p>
        </p:txBody>
      </p:sp>
    </p:spTree>
    <p:extLst>
      <p:ext uri="{BB962C8B-B14F-4D97-AF65-F5344CB8AC3E}">
        <p14:creationId xmlns:p14="http://schemas.microsoft.com/office/powerpoint/2010/main" val="149085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4</a:t>
            </a:fld>
            <a:endParaRPr lang="fr-FR"/>
          </a:p>
        </p:txBody>
      </p:sp>
    </p:spTree>
    <p:extLst>
      <p:ext uri="{BB962C8B-B14F-4D97-AF65-F5344CB8AC3E}">
        <p14:creationId xmlns:p14="http://schemas.microsoft.com/office/powerpoint/2010/main" val="344035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Réflexion individuelle </a:t>
            </a:r>
          </a:p>
          <a:p>
            <a:r>
              <a:rPr lang="fr-FR" dirty="0"/>
              <a:t>Brainstorming </a:t>
            </a:r>
          </a:p>
          <a:p>
            <a:r>
              <a:rPr lang="fr-FR" dirty="0"/>
              <a:t>Trace Paperboard</a:t>
            </a:r>
          </a:p>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6</a:t>
            </a:fld>
            <a:endParaRPr lang="fr-FR"/>
          </a:p>
        </p:txBody>
      </p:sp>
    </p:spTree>
    <p:extLst>
      <p:ext uri="{BB962C8B-B14F-4D97-AF65-F5344CB8AC3E}">
        <p14:creationId xmlns:p14="http://schemas.microsoft.com/office/powerpoint/2010/main" val="125007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7</a:t>
            </a:fld>
            <a:endParaRPr lang="fr-FR"/>
          </a:p>
        </p:txBody>
      </p:sp>
    </p:spTree>
    <p:extLst>
      <p:ext uri="{BB962C8B-B14F-4D97-AF65-F5344CB8AC3E}">
        <p14:creationId xmlns:p14="http://schemas.microsoft.com/office/powerpoint/2010/main" val="404970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8</a:t>
            </a:fld>
            <a:endParaRPr lang="fr-FR"/>
          </a:p>
        </p:txBody>
      </p:sp>
    </p:spTree>
    <p:extLst>
      <p:ext uri="{BB962C8B-B14F-4D97-AF65-F5344CB8AC3E}">
        <p14:creationId xmlns:p14="http://schemas.microsoft.com/office/powerpoint/2010/main" val="195164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9</a:t>
            </a:fld>
            <a:endParaRPr lang="fr-FR"/>
          </a:p>
        </p:txBody>
      </p:sp>
    </p:spTree>
    <p:extLst>
      <p:ext uri="{BB962C8B-B14F-4D97-AF65-F5344CB8AC3E}">
        <p14:creationId xmlns:p14="http://schemas.microsoft.com/office/powerpoint/2010/main" val="79988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11</a:t>
            </a:fld>
            <a:endParaRPr lang="fr-FR"/>
          </a:p>
        </p:txBody>
      </p:sp>
    </p:spTree>
    <p:extLst>
      <p:ext uri="{BB962C8B-B14F-4D97-AF65-F5344CB8AC3E}">
        <p14:creationId xmlns:p14="http://schemas.microsoft.com/office/powerpoint/2010/main" val="179491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des attentes des programmes de 2016</a:t>
            </a:r>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13</a:t>
            </a:fld>
            <a:endParaRPr lang="fr-FR"/>
          </a:p>
        </p:txBody>
      </p:sp>
    </p:spTree>
    <p:extLst>
      <p:ext uri="{BB962C8B-B14F-4D97-AF65-F5344CB8AC3E}">
        <p14:creationId xmlns:p14="http://schemas.microsoft.com/office/powerpoint/2010/main" val="408710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ADBDAF6-054C-4264-B826-11A1042754D5}" type="slidenum">
              <a:rPr lang="fr-FR" smtClean="0"/>
              <a:t>14</a:t>
            </a:fld>
            <a:endParaRPr lang="fr-FR"/>
          </a:p>
        </p:txBody>
      </p:sp>
    </p:spTree>
    <p:extLst>
      <p:ext uri="{BB962C8B-B14F-4D97-AF65-F5344CB8AC3E}">
        <p14:creationId xmlns:p14="http://schemas.microsoft.com/office/powerpoint/2010/main" val="382118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27744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7A5BB46-CE60-403F-B227-24BD82F48434}" type="datetimeFigureOut">
              <a:rPr lang="fr-FR" smtClean="0"/>
              <a:t>25/04/2019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10420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239845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7460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876893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4189844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122512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3748051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412060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58628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233453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7A5BB46-CE60-403F-B227-24BD82F48434}" type="datetimeFigureOut">
              <a:rPr lang="fr-FR" smtClean="0"/>
              <a:t>25/04/2019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327224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7A5BB46-CE60-403F-B227-24BD82F48434}" type="datetimeFigureOut">
              <a:rPr lang="fr-FR" smtClean="0"/>
              <a:t>25/04/2019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343363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34398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78645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17A5BB46-CE60-403F-B227-24BD82F48434}" type="datetimeFigureOut">
              <a:rPr lang="fr-FR" smtClean="0"/>
              <a:t>25/04/2019</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17480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7A5BB46-CE60-403F-B227-24BD82F48434}" type="datetimeFigureOut">
              <a:rPr lang="fr-FR" smtClean="0"/>
              <a:t>25/04/2019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E949CDA-E2AD-4A90-A78E-E330C33CF2C4}" type="slidenum">
              <a:rPr lang="fr-FR" smtClean="0"/>
              <a:t>‹N°›</a:t>
            </a:fld>
            <a:endParaRPr lang="fr-FR"/>
          </a:p>
        </p:txBody>
      </p:sp>
    </p:spTree>
    <p:extLst>
      <p:ext uri="{BB962C8B-B14F-4D97-AF65-F5344CB8AC3E}">
        <p14:creationId xmlns:p14="http://schemas.microsoft.com/office/powerpoint/2010/main" val="80193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A5BB46-CE60-403F-B227-24BD82F48434}" type="datetimeFigureOut">
              <a:rPr lang="fr-FR" smtClean="0"/>
              <a:t>25/04/2019</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E949CDA-E2AD-4A90-A78E-E330C33CF2C4}" type="slidenum">
              <a:rPr lang="fr-FR" smtClean="0"/>
              <a:t>‹N°›</a:t>
            </a:fld>
            <a:endParaRPr lang="fr-FR"/>
          </a:p>
        </p:txBody>
      </p:sp>
    </p:spTree>
    <p:extLst>
      <p:ext uri="{BB962C8B-B14F-4D97-AF65-F5344CB8AC3E}">
        <p14:creationId xmlns:p14="http://schemas.microsoft.com/office/powerpoint/2010/main" val="1115716102"/>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2080620"/>
            <a:ext cx="8825658" cy="2575786"/>
          </a:xfr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lstStyle/>
          <a:p>
            <a:pPr algn="ctr"/>
            <a:br>
              <a:rPr lang="fr-FR" sz="2400" b="1" dirty="0"/>
            </a:br>
            <a:r>
              <a:rPr lang="fr-FR" sz="3200" dirty="0"/>
              <a:t> La Lecture au cycle 3</a:t>
            </a:r>
            <a:br>
              <a:rPr lang="fr-FR" sz="3600" b="1" dirty="0"/>
            </a:br>
            <a:br>
              <a:rPr lang="fr-FR" sz="3600" b="1" dirty="0"/>
            </a:br>
            <a:r>
              <a:rPr lang="fr-FR" sz="3600" b="1" dirty="0"/>
              <a:t>Mercredi 24 avril 2019</a:t>
            </a:r>
            <a:br>
              <a:rPr lang="fr-FR" sz="2400" b="1" dirty="0"/>
            </a:br>
            <a:br>
              <a:rPr lang="fr-FR" sz="1200" dirty="0"/>
            </a:br>
            <a:endParaRPr lang="fr-FR" sz="1200" dirty="0"/>
          </a:p>
        </p:txBody>
      </p:sp>
      <p:sp>
        <p:nvSpPr>
          <p:cNvPr id="3" name="Sous-titre 2"/>
          <p:cNvSpPr>
            <a:spLocks noGrp="1"/>
          </p:cNvSpPr>
          <p:nvPr>
            <p:ph type="subTitle" idx="1"/>
          </p:nvPr>
        </p:nvSpPr>
        <p:spPr/>
        <p:txBody>
          <a:bodyPr/>
          <a:lstStyle/>
          <a:p>
            <a:endParaRPr lang="fr-FR" dirty="0"/>
          </a:p>
          <a:p>
            <a:pPr algn="ctr"/>
            <a:r>
              <a:rPr lang="fr-FR" b="1" dirty="0"/>
              <a:t>Circonscription  de Valenciennes Condé</a:t>
            </a:r>
          </a:p>
        </p:txBody>
      </p:sp>
    </p:spTree>
    <p:extLst>
      <p:ext uri="{BB962C8B-B14F-4D97-AF65-F5344CB8AC3E}">
        <p14:creationId xmlns:p14="http://schemas.microsoft.com/office/powerpoint/2010/main" val="90900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0F652BF4-2B7E-4EE8-A299-2BD82ED9D920}"/>
              </a:ext>
            </a:extLst>
          </p:cNvPr>
          <p:cNvSpPr>
            <a:spLocks noGrp="1"/>
          </p:cNvSpPr>
          <p:nvPr>
            <p:ph type="title"/>
          </p:nvPr>
        </p:nvSpPr>
        <p:spPr>
          <a:xfrm>
            <a:off x="930284" y="471581"/>
            <a:ext cx="9252154" cy="1016654"/>
          </a:xfrm>
        </p:spPr>
        <p:txBody>
          <a:bodyPr>
            <a:normAutofit/>
          </a:bodyPr>
          <a:lstStyle/>
          <a:p>
            <a:r>
              <a:rPr lang="fr-FR" dirty="0">
                <a:solidFill>
                  <a:srgbClr val="EBEBEB"/>
                </a:solidFill>
              </a:rPr>
              <a:t>La compréhension en lecture</a:t>
            </a:r>
          </a:p>
        </p:txBody>
      </p:sp>
      <p:sp>
        <p:nvSpPr>
          <p:cNvPr id="20" name="Rectangle 13">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Shape 15">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8" name="Titre 1">
            <a:extLst>
              <a:ext uri="{FF2B5EF4-FFF2-40B4-BE49-F238E27FC236}">
                <a16:creationId xmlns:a16="http://schemas.microsoft.com/office/drawing/2014/main" id="{8B21668B-D89E-4199-B338-96CA5AFDE8A5}"/>
              </a:ext>
            </a:extLst>
          </p:cNvPr>
          <p:cNvSpPr txBox="1">
            <a:spLocks/>
          </p:cNvSpPr>
          <p:nvPr/>
        </p:nvSpPr>
        <p:spPr>
          <a:xfrm>
            <a:off x="930284" y="2079672"/>
            <a:ext cx="9252154" cy="10166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solidFill>
                  <a:srgbClr val="EBEBEB"/>
                </a:solidFill>
              </a:rPr>
              <a:t>La compréhension en lecture</a:t>
            </a:r>
            <a:endParaRPr lang="fr-FR" dirty="0">
              <a:solidFill>
                <a:srgbClr val="EBEBEB"/>
              </a:solidFill>
            </a:endParaRPr>
          </a:p>
        </p:txBody>
      </p:sp>
      <p:sp>
        <p:nvSpPr>
          <p:cNvPr id="3" name="Espace réservé du contenu 2">
            <a:extLst>
              <a:ext uri="{FF2B5EF4-FFF2-40B4-BE49-F238E27FC236}">
                <a16:creationId xmlns:a16="http://schemas.microsoft.com/office/drawing/2014/main" id="{D0668E77-B2B7-4AC8-BFE5-A084E1C11CD0}"/>
              </a:ext>
            </a:extLst>
          </p:cNvPr>
          <p:cNvSpPr>
            <a:spLocks noGrp="1"/>
          </p:cNvSpPr>
          <p:nvPr>
            <p:ph idx="1"/>
          </p:nvPr>
        </p:nvSpPr>
        <p:spPr>
          <a:xfrm>
            <a:off x="1083090" y="2603392"/>
            <a:ext cx="9854541" cy="1835937"/>
          </a:xfrm>
        </p:spPr>
        <p:txBody>
          <a:bodyPr/>
          <a:lstStyle/>
          <a:p>
            <a:r>
              <a:rPr lang="fr-FR" sz="2800" dirty="0"/>
              <a:t>La compréhension des textes est une activité complexe et multiforme qui fait appel à un ensemble de connaissances et d’habiletés cognitives fondamentales.</a:t>
            </a:r>
          </a:p>
          <a:p>
            <a:endParaRPr lang="fr-FR" dirty="0"/>
          </a:p>
        </p:txBody>
      </p:sp>
      <p:sp>
        <p:nvSpPr>
          <p:cNvPr id="4" name="Rectangle 3">
            <a:extLst>
              <a:ext uri="{FF2B5EF4-FFF2-40B4-BE49-F238E27FC236}">
                <a16:creationId xmlns:a16="http://schemas.microsoft.com/office/drawing/2014/main" id="{1A3D0D4E-4677-4AC4-A827-B79E463CBFE7}"/>
              </a:ext>
            </a:extLst>
          </p:cNvPr>
          <p:cNvSpPr/>
          <p:nvPr/>
        </p:nvSpPr>
        <p:spPr>
          <a:xfrm>
            <a:off x="793473" y="5125444"/>
            <a:ext cx="7014095" cy="523220"/>
          </a:xfrm>
          <a:prstGeom prst="rect">
            <a:avLst/>
          </a:prstGeom>
          <a:solidFill>
            <a:srgbClr val="FFC000"/>
          </a:solidFill>
        </p:spPr>
        <p:txBody>
          <a:bodyPr wrap="square">
            <a:spAutoFit/>
          </a:bodyPr>
          <a:lstStyle/>
          <a:p>
            <a:pPr indent="450215" algn="ctr">
              <a:spcAft>
                <a:spcPts val="0"/>
              </a:spcAft>
            </a:pPr>
            <a:r>
              <a:rPr lang="fr-FR" sz="2800" dirty="0" err="1">
                <a:latin typeface="+mj-lt"/>
                <a:ea typeface="Calibri" panose="020F0502020204030204" pitchFamily="34" charset="0"/>
                <a:cs typeface="Times New Roman" panose="02020603050405020304" pitchFamily="18" charset="0"/>
              </a:rPr>
              <a:t>Video</a:t>
            </a:r>
            <a:r>
              <a:rPr lang="fr-FR" sz="2800" dirty="0">
                <a:latin typeface="+mj-lt"/>
                <a:ea typeface="Calibri" panose="020F0502020204030204" pitchFamily="34" charset="0"/>
                <a:cs typeface="Times New Roman" panose="02020603050405020304" pitchFamily="18" charset="0"/>
              </a:rPr>
              <a:t> de Maryse Bianco 0’00/5’45  </a:t>
            </a:r>
            <a:endParaRPr lang="fr-FR"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89115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80384-AA25-4B62-8A9D-768EC7E8D1AD}"/>
              </a:ext>
            </a:extLst>
          </p:cNvPr>
          <p:cNvSpPr>
            <a:spLocks noGrp="1"/>
          </p:cNvSpPr>
          <p:nvPr>
            <p:ph type="title"/>
          </p:nvPr>
        </p:nvSpPr>
        <p:spPr/>
        <p:txBody>
          <a:bodyPr/>
          <a:lstStyle/>
          <a:p>
            <a:r>
              <a:rPr lang="fr-FR" sz="3200" u="sng" dirty="0"/>
              <a:t>Structures et mécanismes cognitifs engagés dans la compréhension d’un texte</a:t>
            </a:r>
            <a:r>
              <a:rPr lang="fr-FR" u="sng" dirty="0"/>
              <a:t>.</a:t>
            </a:r>
            <a:br>
              <a:rPr lang="fr-FR" dirty="0"/>
            </a:br>
            <a:endParaRPr lang="fr-FR" dirty="0"/>
          </a:p>
        </p:txBody>
      </p:sp>
      <p:pic>
        <p:nvPicPr>
          <p:cNvPr id="3076" name="Picture 4" descr="RÃ©sultat de recherche d'images pour &quot;structures et mecanismes cognitifs engagÃ©s en comprÃ©hension de lecture&quot;">
            <a:extLst>
              <a:ext uri="{FF2B5EF4-FFF2-40B4-BE49-F238E27FC236}">
                <a16:creationId xmlns:a16="http://schemas.microsoft.com/office/drawing/2014/main" id="{AD91BD92-0C89-4B34-959E-62C24A585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606" y="1853248"/>
            <a:ext cx="5899271" cy="441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4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24803A-C1BC-4BD0-8F1F-75704459B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EFEF3C48-DBEC-43EF-95B1-E5F74E899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1FA0D19E-9733-47F2-A97D-A457A1424DA3}"/>
              </a:ext>
            </a:extLst>
          </p:cNvPr>
          <p:cNvSpPr>
            <a:spLocks noGrp="1"/>
          </p:cNvSpPr>
          <p:nvPr>
            <p:ph type="title"/>
          </p:nvPr>
        </p:nvSpPr>
        <p:spPr>
          <a:xfrm>
            <a:off x="869647" y="334170"/>
            <a:ext cx="9252154" cy="1309892"/>
          </a:xfrm>
        </p:spPr>
        <p:txBody>
          <a:bodyPr>
            <a:normAutofit fontScale="90000"/>
          </a:bodyPr>
          <a:lstStyle/>
          <a:p>
            <a:r>
              <a:rPr lang="fr-FR" dirty="0">
                <a:solidFill>
                  <a:srgbClr val="EBEBEB"/>
                </a:solidFill>
              </a:rPr>
              <a:t>On distingue 4 types de stratégies de lecture-compréhension</a:t>
            </a:r>
          </a:p>
        </p:txBody>
      </p:sp>
      <p:sp>
        <p:nvSpPr>
          <p:cNvPr id="14" name="Rectangle 13">
            <a:extLst>
              <a:ext uri="{FF2B5EF4-FFF2-40B4-BE49-F238E27FC236}">
                <a16:creationId xmlns:a16="http://schemas.microsoft.com/office/drawing/2014/main" id="{47E04284-BF18-4F10-B2A9-EE1D7C563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FE8CD2F6-8CED-45A1-8AD6-5DF2C36A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Espace réservé du contenu 2">
            <a:extLst>
              <a:ext uri="{FF2B5EF4-FFF2-40B4-BE49-F238E27FC236}">
                <a16:creationId xmlns:a16="http://schemas.microsoft.com/office/drawing/2014/main" id="{C2ACB04B-9117-4B50-BB53-151FCAE47C01}"/>
              </a:ext>
            </a:extLst>
          </p:cNvPr>
          <p:cNvGraphicFramePr>
            <a:graphicFrameLocks noGrp="1"/>
          </p:cNvGraphicFramePr>
          <p:nvPr>
            <p:ph idx="1"/>
            <p:extLst>
              <p:ext uri="{D42A27DB-BD31-4B8C-83A1-F6EECF244321}">
                <p14:modId xmlns:p14="http://schemas.microsoft.com/office/powerpoint/2010/main" val="1472925601"/>
              </p:ext>
            </p:extLst>
          </p:nvPr>
        </p:nvGraphicFramePr>
        <p:xfrm>
          <a:off x="648314" y="2770122"/>
          <a:ext cx="10895370" cy="2919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7298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39615" y="1447800"/>
            <a:ext cx="3721694" cy="4572000"/>
          </a:xfrm>
        </p:spPr>
        <p:txBody>
          <a:bodyPr anchor="ctr">
            <a:normAutofit/>
          </a:bodyPr>
          <a:lstStyle/>
          <a:p>
            <a:r>
              <a:rPr lang="fr-FR" sz="3200" b="1" dirty="0">
                <a:solidFill>
                  <a:srgbClr val="EBEBEB"/>
                </a:solidFill>
              </a:rPr>
              <a:t>Quelles approches pour enseigner la compréhension ?</a:t>
            </a:r>
          </a:p>
        </p:txBody>
      </p:sp>
      <p:sp>
        <p:nvSpPr>
          <p:cNvPr id="23" name="Freeform: Shape 22">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21B61FDA-B769-4784-B824-8EE344CA87F7}"/>
              </a:ext>
            </a:extLst>
          </p:cNvPr>
          <p:cNvGraphicFramePr>
            <a:graphicFrameLocks noGrp="1"/>
          </p:cNvGraphicFramePr>
          <p:nvPr>
            <p:ph idx="1"/>
            <p:extLst>
              <p:ext uri="{D42A27DB-BD31-4B8C-83A1-F6EECF244321}">
                <p14:modId xmlns:p14="http://schemas.microsoft.com/office/powerpoint/2010/main" val="4287508624"/>
              </p:ext>
            </p:extLst>
          </p:nvPr>
        </p:nvGraphicFramePr>
        <p:xfrm>
          <a:off x="4507583" y="1143000"/>
          <a:ext cx="7559726" cy="5134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58700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51692" y="1447800"/>
            <a:ext cx="3809618" cy="4572000"/>
          </a:xfrm>
        </p:spPr>
        <p:txBody>
          <a:bodyPr anchor="ctr">
            <a:normAutofit/>
          </a:bodyPr>
          <a:lstStyle/>
          <a:p>
            <a:r>
              <a:rPr lang="fr-FR" sz="3200" b="1" dirty="0">
                <a:solidFill>
                  <a:srgbClr val="EBEBEB"/>
                </a:solidFill>
              </a:rPr>
              <a:t>Quelles approches pour enseigner la compréhension ?</a:t>
            </a:r>
          </a:p>
        </p:txBody>
      </p:sp>
      <p:sp>
        <p:nvSpPr>
          <p:cNvPr id="12" name="Freeform: Shape 11">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AFE0F7F6-0724-440E-BFD2-90F87633360A}"/>
              </a:ext>
            </a:extLst>
          </p:cNvPr>
          <p:cNvSpPr>
            <a:spLocks noGrp="1"/>
          </p:cNvSpPr>
          <p:nvPr>
            <p:ph idx="1"/>
          </p:nvPr>
        </p:nvSpPr>
        <p:spPr>
          <a:xfrm>
            <a:off x="4714439" y="2022231"/>
            <a:ext cx="6924432" cy="4448906"/>
          </a:xfrm>
        </p:spPr>
        <p:txBody>
          <a:bodyPr/>
          <a:lstStyle/>
          <a:p>
            <a:r>
              <a:rPr lang="fr-FR" dirty="0"/>
              <a:t>L’enfant apprend à se faire une représentation du texte au moyen de discussions avec l’enseignant et les pairs.</a:t>
            </a:r>
          </a:p>
          <a:p>
            <a:r>
              <a:rPr lang="fr-FR" dirty="0"/>
              <a:t>La classe est le lieu où peuvent émerger et se confronter différentes lectures individuelles en vue de construire une lecture commune ouverte à différentes interprétations.</a:t>
            </a:r>
          </a:p>
          <a:p>
            <a:r>
              <a:rPr lang="fr-FR" dirty="0"/>
              <a:t>Le débat porte sur les points d’incertitude du texte.</a:t>
            </a:r>
          </a:p>
          <a:p>
            <a:r>
              <a:rPr lang="fr-FR" dirty="0"/>
              <a:t>On pose des questions choisies parce qu’elles amènent les élèves à réfléchir au « nœud de compréhension » du texte. Toute proposition est soumise aux réactions du groupe et à la relecture du texte, passage obligé de toute validation.</a:t>
            </a:r>
          </a:p>
          <a:p>
            <a:endParaRPr lang="fr-FR" dirty="0"/>
          </a:p>
        </p:txBody>
      </p:sp>
      <p:sp>
        <p:nvSpPr>
          <p:cNvPr id="4" name="Rectangle 3">
            <a:extLst>
              <a:ext uri="{FF2B5EF4-FFF2-40B4-BE49-F238E27FC236}">
                <a16:creationId xmlns:a16="http://schemas.microsoft.com/office/drawing/2014/main" id="{ED4A1FC0-D6C6-4E9E-BDAF-F8BF8C38525E}"/>
              </a:ext>
            </a:extLst>
          </p:cNvPr>
          <p:cNvSpPr/>
          <p:nvPr/>
        </p:nvSpPr>
        <p:spPr>
          <a:xfrm>
            <a:off x="4758556" y="293638"/>
            <a:ext cx="7081752" cy="1569660"/>
          </a:xfrm>
          <a:prstGeom prst="rect">
            <a:avLst/>
          </a:prstGeom>
        </p:spPr>
        <p:txBody>
          <a:bodyPr wrap="square">
            <a:spAutoFit/>
          </a:bodyPr>
          <a:lstStyle/>
          <a:p>
            <a:pPr lvl="0"/>
            <a:r>
              <a:rPr lang="fr-FR" sz="3200" dirty="0"/>
              <a:t>Le contenu et la co-construction de la signification grâce à des discussions ouvertes</a:t>
            </a:r>
          </a:p>
        </p:txBody>
      </p:sp>
    </p:spTree>
    <p:extLst>
      <p:ext uri="{BB962C8B-B14F-4D97-AF65-F5344CB8AC3E}">
        <p14:creationId xmlns:p14="http://schemas.microsoft.com/office/powerpoint/2010/main" val="202981852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F7300-22BD-41CF-86A1-C8AD390303A3}"/>
              </a:ext>
            </a:extLst>
          </p:cNvPr>
          <p:cNvSpPr>
            <a:spLocks noGrp="1"/>
          </p:cNvSpPr>
          <p:nvPr>
            <p:ph type="title"/>
          </p:nvPr>
        </p:nvSpPr>
        <p:spPr>
          <a:xfrm>
            <a:off x="3893808" y="120428"/>
            <a:ext cx="3452923" cy="872800"/>
          </a:xfrm>
        </p:spPr>
        <p:txBody>
          <a:bodyPr/>
          <a:lstStyle/>
          <a:p>
            <a:r>
              <a:rPr lang="fr-FR" dirty="0"/>
              <a:t>Conclusion</a:t>
            </a:r>
          </a:p>
        </p:txBody>
      </p:sp>
      <p:sp>
        <p:nvSpPr>
          <p:cNvPr id="3" name="Titre 1">
            <a:extLst>
              <a:ext uri="{FF2B5EF4-FFF2-40B4-BE49-F238E27FC236}">
                <a16:creationId xmlns:a16="http://schemas.microsoft.com/office/drawing/2014/main" id="{9B6A45B6-1A5B-4472-8BB8-9B026F24362B}"/>
              </a:ext>
            </a:extLst>
          </p:cNvPr>
          <p:cNvSpPr txBox="1">
            <a:spLocks/>
          </p:cNvSpPr>
          <p:nvPr/>
        </p:nvSpPr>
        <p:spPr>
          <a:xfrm>
            <a:off x="646110" y="1629877"/>
            <a:ext cx="3452923" cy="10607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dirty="0"/>
          </a:p>
        </p:txBody>
      </p:sp>
      <p:sp>
        <p:nvSpPr>
          <p:cNvPr id="4" name="Rectangle 3">
            <a:extLst>
              <a:ext uri="{FF2B5EF4-FFF2-40B4-BE49-F238E27FC236}">
                <a16:creationId xmlns:a16="http://schemas.microsoft.com/office/drawing/2014/main" id="{65F75B57-64E1-4CDE-B98C-D36200E27407}"/>
              </a:ext>
            </a:extLst>
          </p:cNvPr>
          <p:cNvSpPr/>
          <p:nvPr/>
        </p:nvSpPr>
        <p:spPr>
          <a:xfrm>
            <a:off x="273268" y="867104"/>
            <a:ext cx="11676994" cy="5872762"/>
          </a:xfrm>
          <a:prstGeom prst="rect">
            <a:avLst/>
          </a:prstGeom>
          <a:solidFill>
            <a:schemeClr val="accent1">
              <a:lumMod val="20000"/>
              <a:lumOff val="80000"/>
            </a:schemeClr>
          </a:solidFill>
        </p:spPr>
        <p:txBody>
          <a:bodyPr wrap="square">
            <a:spAutoFit/>
          </a:bodyPr>
          <a:lstStyle/>
          <a:p>
            <a:pPr marL="342900" lvl="0" indent="-342900">
              <a:lnSpc>
                <a:spcPct val="107000"/>
              </a:lnSpc>
              <a:spcAft>
                <a:spcPts val="0"/>
              </a:spcAft>
              <a:buFont typeface="Symbol" panose="05050102010706020507" pitchFamily="18" charset="2"/>
              <a:buChar char=""/>
            </a:pPr>
            <a:r>
              <a:rPr lang="fr-FR"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Comme l’apprentissage initial, de la lecture, la maîtrise de la compréhension des textes, est essentielle</a:t>
            </a:r>
            <a:r>
              <a:rPr lang="fr-F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pour parvenir à une lecture qui permette d’acquérir des connaissances et d’accéder à la culture, qu’il s’agisse de culture littéraire ou scientifique.</a:t>
            </a:r>
          </a:p>
          <a:p>
            <a:pPr marL="342900" lvl="0" indent="-342900">
              <a:lnSpc>
                <a:spcPct val="107000"/>
              </a:lnSpc>
              <a:spcAft>
                <a:spcPts val="0"/>
              </a:spcAft>
              <a:buFont typeface="Symbol" panose="05050102010706020507" pitchFamily="18" charset="2"/>
              <a:buChar char=""/>
            </a:pPr>
            <a:r>
              <a:rPr lang="fr-F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Former des lecteurs qui comprennent les textes et documents auxquels l’école les confronte, suppose </a:t>
            </a:r>
            <a:r>
              <a:rPr lang="fr-FR"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d’aider les élèves à construire des capacités langagières adaptées ainsi que les habiletés spécifiques que sont la lecture contextualisée fluide et le traitement stratégique et autorégulé des textes.</a:t>
            </a:r>
            <a:endParaRPr lang="fr-FR"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L’enseignement continué de la lecture doit faire une place privilégiée à la modalité orale et s’inscrire dans la durée.</a:t>
            </a:r>
            <a:r>
              <a:rPr lang="fr-F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Un enseignement précoce, en sensibilisant les enfants aux propriétés du langage formel et en favorisant sa maîtrise, permet de prévenir les difficultés en réduisant les écarts de préparation à la lecture. + parenté des mécanismes de compréhension utilisés</a:t>
            </a:r>
          </a:p>
          <a:p>
            <a:pPr marL="342900" lvl="0" indent="-342900">
              <a:lnSpc>
                <a:spcPct val="107000"/>
              </a:lnSpc>
              <a:spcAft>
                <a:spcPts val="800"/>
              </a:spcAft>
              <a:buFont typeface="Symbol" panose="05050102010706020507" pitchFamily="18" charset="2"/>
              <a:buChar char=""/>
            </a:pPr>
            <a:r>
              <a:rPr lang="fr-FR"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Un enseignement structuré, systématique et explicite (ou direct) s’est révélé une méthode efficace pour promouvoir la fluidité comme la régulation stratégique de la lecture.</a:t>
            </a:r>
            <a:r>
              <a:rPr lang="fr-F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Cet enseignement fait appel à la réflexion et à l’utilisation d’activités de résolution problème tout en proposant une confrontation progressive aux situations complexes et en intégrant l’idée que l’enseignement doit aussi guider l’apprentissage et favoriser la construction des automatismes.</a:t>
            </a:r>
          </a:p>
        </p:txBody>
      </p:sp>
    </p:spTree>
    <p:extLst>
      <p:ext uri="{BB962C8B-B14F-4D97-AF65-F5344CB8AC3E}">
        <p14:creationId xmlns:p14="http://schemas.microsoft.com/office/powerpoint/2010/main" val="171890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re 1"/>
          <p:cNvSpPr>
            <a:spLocks noGrp="1"/>
          </p:cNvSpPr>
          <p:nvPr>
            <p:ph type="title"/>
          </p:nvPr>
        </p:nvSpPr>
        <p:spPr>
          <a:xfrm>
            <a:off x="538338" y="190318"/>
            <a:ext cx="10970490" cy="1571749"/>
          </a:xfrm>
        </p:spPr>
        <p:txBody>
          <a:bodyPr>
            <a:noAutofit/>
          </a:bodyPr>
          <a:lstStyle/>
          <a:p>
            <a:r>
              <a:rPr lang="fr-FR" sz="2400" b="1" dirty="0">
                <a:solidFill>
                  <a:srgbClr val="EBEBEB"/>
                </a:solidFill>
              </a:rPr>
              <a:t>La place des questions dans l’enseignement de la compréhension</a:t>
            </a:r>
            <a:br>
              <a:rPr lang="fr-FR" sz="2400" b="1" dirty="0">
                <a:solidFill>
                  <a:srgbClr val="EBEBEB"/>
                </a:solidFill>
              </a:rPr>
            </a:br>
            <a:r>
              <a:rPr lang="fr-FR" sz="1800" dirty="0">
                <a:solidFill>
                  <a:schemeClr val="bg1"/>
                </a:solidFill>
              </a:rPr>
              <a:t>Toutes les formes de questionnement ne présentent pas le même intérêt.</a:t>
            </a:r>
            <a:br>
              <a:rPr lang="fr-FR" sz="1800" dirty="0">
                <a:solidFill>
                  <a:schemeClr val="bg1"/>
                </a:solidFill>
              </a:rPr>
            </a:br>
            <a:r>
              <a:rPr lang="fr-FR" sz="1800" dirty="0">
                <a:solidFill>
                  <a:schemeClr val="bg1"/>
                </a:solidFill>
              </a:rPr>
              <a:t> Il existe 3 procédures pour répondre aux questions. Elles font appel à  des compétences différentes  et donc à une évaluation différente</a:t>
            </a:r>
            <a:br>
              <a:rPr lang="fr-FR" sz="1800" dirty="0">
                <a:solidFill>
                  <a:schemeClr val="bg1"/>
                </a:solidFill>
              </a:rPr>
            </a:br>
            <a:br>
              <a:rPr lang="fr-FR" dirty="0"/>
            </a:br>
            <a:br>
              <a:rPr lang="fr-FR" sz="2400" b="1" dirty="0">
                <a:solidFill>
                  <a:srgbClr val="EBEBEB"/>
                </a:solidFill>
              </a:rPr>
            </a:br>
            <a:endParaRPr lang="fr-FR" sz="2400" b="1" dirty="0">
              <a:solidFill>
                <a:srgbClr val="EBEBEB"/>
              </a:solidFill>
            </a:endParaRPr>
          </a:p>
        </p:txBody>
      </p:sp>
      <p:sp>
        <p:nvSpPr>
          <p:cNvPr id="14" name="Rectangle 13">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3" name="Espace réservé du contenu 2">
            <a:extLst>
              <a:ext uri="{FF2B5EF4-FFF2-40B4-BE49-F238E27FC236}">
                <a16:creationId xmlns:a16="http://schemas.microsoft.com/office/drawing/2014/main" id="{C01CC739-1464-48D0-9737-15E7B03F3006}"/>
              </a:ext>
            </a:extLst>
          </p:cNvPr>
          <p:cNvSpPr>
            <a:spLocks noGrp="1"/>
          </p:cNvSpPr>
          <p:nvPr>
            <p:ph idx="1"/>
          </p:nvPr>
        </p:nvSpPr>
        <p:spPr>
          <a:xfrm>
            <a:off x="1079309" y="2431130"/>
            <a:ext cx="10121462" cy="1464993"/>
          </a:xfrm>
          <a:ln>
            <a:solidFill>
              <a:schemeClr val="accent2">
                <a:lumMod val="75000"/>
              </a:schemeClr>
            </a:solidFill>
          </a:ln>
        </p:spPr>
        <p:txBody>
          <a:bodyPr>
            <a:normAutofit fontScale="85000" lnSpcReduction="10000"/>
          </a:bodyPr>
          <a:lstStyle/>
          <a:p>
            <a:pPr marL="0" lvl="0" indent="0">
              <a:buNone/>
            </a:pPr>
            <a:r>
              <a:rPr lang="fr-FR" u="sng" dirty="0"/>
              <a:t>Les questions littérales</a:t>
            </a:r>
            <a:r>
              <a:rPr lang="fr-FR" dirty="0"/>
              <a:t> :</a:t>
            </a:r>
          </a:p>
          <a:p>
            <a:pPr marL="0" lvl="0" indent="0">
              <a:buNone/>
            </a:pPr>
            <a:r>
              <a:rPr lang="fr-FR" dirty="0"/>
              <a:t> Les questions portent sur des informations explicites dans le texte. La réponse est écrite dans le texte. Il faut la recopier.</a:t>
            </a:r>
          </a:p>
          <a:p>
            <a:pPr marL="0" indent="0">
              <a:buNone/>
            </a:pPr>
            <a:r>
              <a:rPr lang="fr-FR" dirty="0"/>
              <a:t>La question permet le plus souvent de vérifier que le texte a été lu mais pas qu’il a été compris.</a:t>
            </a:r>
          </a:p>
          <a:p>
            <a:endParaRPr lang="fr-FR" dirty="0"/>
          </a:p>
        </p:txBody>
      </p:sp>
      <p:sp>
        <p:nvSpPr>
          <p:cNvPr id="9" name="Espace réservé du contenu 2">
            <a:extLst>
              <a:ext uri="{FF2B5EF4-FFF2-40B4-BE49-F238E27FC236}">
                <a16:creationId xmlns:a16="http://schemas.microsoft.com/office/drawing/2014/main" id="{CB4A3FA5-FE61-4909-8309-4131CE09C641}"/>
              </a:ext>
            </a:extLst>
          </p:cNvPr>
          <p:cNvSpPr txBox="1">
            <a:spLocks/>
          </p:cNvSpPr>
          <p:nvPr/>
        </p:nvSpPr>
        <p:spPr>
          <a:xfrm>
            <a:off x="1035268" y="4044660"/>
            <a:ext cx="10121462" cy="1054841"/>
          </a:xfrm>
          <a:prstGeom prst="rect">
            <a:avLst/>
          </a:prstGeom>
          <a:ln>
            <a:solidFill>
              <a:schemeClr val="accent2">
                <a:lumMod val="75000"/>
              </a:schemeClr>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endParaRPr lang="fr-FR" dirty="0"/>
          </a:p>
        </p:txBody>
      </p:sp>
      <p:sp>
        <p:nvSpPr>
          <p:cNvPr id="6" name="Rectangle 5">
            <a:extLst>
              <a:ext uri="{FF2B5EF4-FFF2-40B4-BE49-F238E27FC236}">
                <a16:creationId xmlns:a16="http://schemas.microsoft.com/office/drawing/2014/main" id="{83731836-3EFF-46EF-93C8-A57D5E78208C}"/>
              </a:ext>
            </a:extLst>
          </p:cNvPr>
          <p:cNvSpPr/>
          <p:nvPr/>
        </p:nvSpPr>
        <p:spPr>
          <a:xfrm>
            <a:off x="1034850" y="4054624"/>
            <a:ext cx="7573122" cy="910570"/>
          </a:xfrm>
          <a:prstGeom prst="rect">
            <a:avLst/>
          </a:prstGeom>
        </p:spPr>
        <p:txBody>
          <a:bodyPr wrap="square">
            <a:spAutoFit/>
          </a:bodyPr>
          <a:lstStyle/>
          <a:p>
            <a:pPr lvl="0">
              <a:lnSpc>
                <a:spcPct val="107000"/>
              </a:lnSpc>
              <a:spcAft>
                <a:spcPts val="0"/>
              </a:spcAft>
            </a:pPr>
            <a:r>
              <a:rPr lang="fr-FR" sz="1700" u="sng" dirty="0">
                <a:ea typeface="Calibri" panose="020F0502020204030204" pitchFamily="34" charset="0"/>
                <a:cs typeface="Times New Roman" panose="02020603050405020304" pitchFamily="18" charset="0"/>
              </a:rPr>
              <a:t>Les questions inférentielles logiques </a:t>
            </a:r>
            <a:r>
              <a:rPr lang="fr-FR" sz="1700" dirty="0">
                <a:ea typeface="Calibri" panose="020F0502020204030204" pitchFamily="34" charset="0"/>
                <a:cs typeface="Times New Roman" panose="02020603050405020304" pitchFamily="18" charset="0"/>
              </a:rPr>
              <a:t>: </a:t>
            </a:r>
          </a:p>
          <a:p>
            <a:pPr lvl="0">
              <a:lnSpc>
                <a:spcPct val="107000"/>
              </a:lnSpc>
              <a:spcAft>
                <a:spcPts val="0"/>
              </a:spcAft>
            </a:pPr>
            <a:r>
              <a:rPr lang="fr-FR" sz="1700" dirty="0">
                <a:ea typeface="Calibri" panose="020F0502020204030204" pitchFamily="34" charset="0"/>
                <a:cs typeface="Times New Roman" panose="02020603050405020304" pitchFamily="18" charset="0"/>
              </a:rPr>
              <a:t>La réponse n’est pas écrite mais toutes les informations sont dans le texte. Il faut les réunir pour trouver la réponse.</a:t>
            </a:r>
          </a:p>
        </p:txBody>
      </p:sp>
      <p:sp>
        <p:nvSpPr>
          <p:cNvPr id="7" name="Rectangle 6">
            <a:extLst>
              <a:ext uri="{FF2B5EF4-FFF2-40B4-BE49-F238E27FC236}">
                <a16:creationId xmlns:a16="http://schemas.microsoft.com/office/drawing/2014/main" id="{D1D42842-5B76-49C4-B584-C8E98BF14FBA}"/>
              </a:ext>
            </a:extLst>
          </p:cNvPr>
          <p:cNvSpPr/>
          <p:nvPr/>
        </p:nvSpPr>
        <p:spPr>
          <a:xfrm>
            <a:off x="1002149" y="5171251"/>
            <a:ext cx="10121462" cy="910570"/>
          </a:xfrm>
          <a:prstGeom prst="rect">
            <a:avLst/>
          </a:prstGeom>
          <a:ln>
            <a:solidFill>
              <a:schemeClr val="accent2">
                <a:lumMod val="75000"/>
              </a:schemeClr>
            </a:solidFill>
          </a:ln>
        </p:spPr>
        <p:txBody>
          <a:bodyPr wrap="square">
            <a:spAutoFit/>
          </a:bodyPr>
          <a:lstStyle/>
          <a:p>
            <a:pPr lvl="0">
              <a:lnSpc>
                <a:spcPct val="107000"/>
              </a:lnSpc>
              <a:spcAft>
                <a:spcPts val="0"/>
              </a:spcAft>
            </a:pPr>
            <a:r>
              <a:rPr lang="fr-FR" sz="1700" u="sng" dirty="0">
                <a:latin typeface="+mj-lt"/>
                <a:ea typeface="Calibri" panose="020F0502020204030204" pitchFamily="34" charset="0"/>
                <a:cs typeface="Times New Roman" panose="02020603050405020304" pitchFamily="18" charset="0"/>
              </a:rPr>
              <a:t>Les questions inférentielles pragmatiques : </a:t>
            </a:r>
          </a:p>
          <a:p>
            <a:pPr lvl="0">
              <a:lnSpc>
                <a:spcPct val="107000"/>
              </a:lnSpc>
              <a:spcAft>
                <a:spcPts val="0"/>
              </a:spcAft>
            </a:pPr>
            <a:r>
              <a:rPr lang="fr-FR" sz="1700" dirty="0">
                <a:latin typeface="+mj-lt"/>
                <a:ea typeface="Calibri" panose="020F0502020204030204" pitchFamily="34" charset="0"/>
                <a:cs typeface="Times New Roman" panose="02020603050405020304" pitchFamily="18" charset="0"/>
              </a:rPr>
              <a:t>La réponse n’est pas écrite et toutes les informations ne sont pas dans le texte : il faut raisonner à partir des informations du texte et de ses connaissances/schémas pour déduire la réponse.</a:t>
            </a:r>
          </a:p>
        </p:txBody>
      </p:sp>
    </p:spTree>
    <p:extLst>
      <p:ext uri="{BB962C8B-B14F-4D97-AF65-F5344CB8AC3E}">
        <p14:creationId xmlns:p14="http://schemas.microsoft.com/office/powerpoint/2010/main" val="134991903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4F160-A7FD-4E6E-AD80-9DF6EFDC3DCE}"/>
              </a:ext>
            </a:extLst>
          </p:cNvPr>
          <p:cNvSpPr>
            <a:spLocks noGrp="1"/>
          </p:cNvSpPr>
          <p:nvPr>
            <p:ph type="title"/>
          </p:nvPr>
        </p:nvSpPr>
        <p:spPr>
          <a:xfrm>
            <a:off x="1154954" y="693682"/>
            <a:ext cx="8825659" cy="980090"/>
          </a:xfrm>
          <a:solidFill>
            <a:srgbClr val="FFC000"/>
          </a:solidFill>
        </p:spPr>
        <p:txBody>
          <a:bodyPr/>
          <a:lstStyle/>
          <a:p>
            <a:r>
              <a:rPr lang="fr-FR" dirty="0">
                <a:solidFill>
                  <a:schemeClr val="bg1"/>
                </a:solidFill>
              </a:rPr>
              <a:t>Vidéo de </a:t>
            </a:r>
            <a:r>
              <a:rPr lang="fr-FR" dirty="0" err="1">
                <a:solidFill>
                  <a:schemeClr val="bg1"/>
                </a:solidFill>
              </a:rPr>
              <a:t>steeve</a:t>
            </a:r>
            <a:r>
              <a:rPr lang="fr-FR" dirty="0">
                <a:solidFill>
                  <a:schemeClr val="bg1"/>
                </a:solidFill>
              </a:rPr>
              <a:t> Bissonnette </a:t>
            </a:r>
          </a:p>
        </p:txBody>
      </p:sp>
      <p:sp>
        <p:nvSpPr>
          <p:cNvPr id="3" name="Espace réservé du texte 2">
            <a:extLst>
              <a:ext uri="{FF2B5EF4-FFF2-40B4-BE49-F238E27FC236}">
                <a16:creationId xmlns:a16="http://schemas.microsoft.com/office/drawing/2014/main" id="{4F79DBDE-8A1D-4D07-84AD-F90480999376}"/>
              </a:ext>
            </a:extLst>
          </p:cNvPr>
          <p:cNvSpPr>
            <a:spLocks noGrp="1"/>
          </p:cNvSpPr>
          <p:nvPr>
            <p:ph type="body" sz="half" idx="2"/>
          </p:nvPr>
        </p:nvSpPr>
        <p:spPr>
          <a:xfrm>
            <a:off x="1154954" y="1673773"/>
            <a:ext cx="10275046" cy="2740572"/>
          </a:xfrm>
        </p:spPr>
        <p:txBody>
          <a:bodyPr>
            <a:normAutofit lnSpcReduction="10000"/>
          </a:bodyPr>
          <a:lstStyle/>
          <a:p>
            <a:endParaRPr lang="fr-FR" dirty="0"/>
          </a:p>
          <a:p>
            <a:r>
              <a:rPr lang="fr-FR" dirty="0"/>
              <a:t>La compréhension nécessite de faire des inférences </a:t>
            </a:r>
          </a:p>
          <a:p>
            <a:r>
              <a:rPr lang="fr-FR" dirty="0"/>
              <a:t>Nous complétons ce qui est écrit dans le texte par des éléments extérieurs que nous connaissons.</a:t>
            </a:r>
          </a:p>
          <a:p>
            <a:r>
              <a:rPr lang="fr-FR" dirty="0"/>
              <a:t>La compréhension nécessite une capacité de mémoire, de mise en relation et de synthèse</a:t>
            </a:r>
          </a:p>
          <a:p>
            <a:r>
              <a:rPr lang="fr-FR" dirty="0"/>
              <a:t>L’interprétation dépend de nos connaissances préalables.</a:t>
            </a:r>
          </a:p>
          <a:p>
            <a:r>
              <a:rPr lang="fr-FR" dirty="0"/>
              <a:t>Les inférences sont indispensables à la compréhension car tous les textes sont elliptiques.</a:t>
            </a:r>
          </a:p>
          <a:p>
            <a:endParaRPr lang="fr-FR" dirty="0"/>
          </a:p>
        </p:txBody>
      </p:sp>
      <p:sp>
        <p:nvSpPr>
          <p:cNvPr id="4" name="Espace réservé du texte 2">
            <a:extLst>
              <a:ext uri="{FF2B5EF4-FFF2-40B4-BE49-F238E27FC236}">
                <a16:creationId xmlns:a16="http://schemas.microsoft.com/office/drawing/2014/main" id="{4599E0E3-37AD-4725-8356-B0F35498C03D}"/>
              </a:ext>
            </a:extLst>
          </p:cNvPr>
          <p:cNvSpPr txBox="1">
            <a:spLocks/>
          </p:cNvSpPr>
          <p:nvPr/>
        </p:nvSpPr>
        <p:spPr>
          <a:xfrm>
            <a:off x="1154954" y="4191000"/>
            <a:ext cx="10275046" cy="2414752"/>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9pPr>
          </a:lstStyle>
          <a:p>
            <a:endParaRPr lang="fr-FR" dirty="0"/>
          </a:p>
          <a:p>
            <a:endParaRPr lang="fr-FR" dirty="0"/>
          </a:p>
        </p:txBody>
      </p:sp>
      <p:sp>
        <p:nvSpPr>
          <p:cNvPr id="5" name="Espace réservé du texte 2">
            <a:extLst>
              <a:ext uri="{FF2B5EF4-FFF2-40B4-BE49-F238E27FC236}">
                <a16:creationId xmlns:a16="http://schemas.microsoft.com/office/drawing/2014/main" id="{043BF49A-0F68-4A57-BC2D-4D7DBF718EC6}"/>
              </a:ext>
            </a:extLst>
          </p:cNvPr>
          <p:cNvSpPr txBox="1">
            <a:spLocks/>
          </p:cNvSpPr>
          <p:nvPr/>
        </p:nvSpPr>
        <p:spPr>
          <a:xfrm>
            <a:off x="1154954" y="4166039"/>
            <a:ext cx="10275046" cy="2819400"/>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900" b="0" i="0" kern="1200">
                <a:solidFill>
                  <a:schemeClr val="tx1"/>
                </a:solidFill>
                <a:latin typeface="+mj-lt"/>
                <a:ea typeface="+mj-ea"/>
                <a:cs typeface="+mj-cs"/>
              </a:defRPr>
            </a:lvl9pPr>
          </a:lstStyle>
          <a:p>
            <a:endParaRPr lang="fr-FR" dirty="0"/>
          </a:p>
          <a:p>
            <a:r>
              <a:rPr lang="fr-FR" dirty="0"/>
              <a:t>.</a:t>
            </a:r>
          </a:p>
          <a:p>
            <a:endParaRPr lang="fr-FR" dirty="0"/>
          </a:p>
        </p:txBody>
      </p:sp>
      <p:sp>
        <p:nvSpPr>
          <p:cNvPr id="6" name="Rectangle 5">
            <a:extLst>
              <a:ext uri="{FF2B5EF4-FFF2-40B4-BE49-F238E27FC236}">
                <a16:creationId xmlns:a16="http://schemas.microsoft.com/office/drawing/2014/main" id="{DB1733EE-BE39-43F6-8675-603D7A4A1BE9}"/>
              </a:ext>
            </a:extLst>
          </p:cNvPr>
          <p:cNvSpPr/>
          <p:nvPr/>
        </p:nvSpPr>
        <p:spPr>
          <a:xfrm>
            <a:off x="762000" y="4603313"/>
            <a:ext cx="11030607" cy="1724318"/>
          </a:xfrm>
          <a:prstGeom prst="rect">
            <a:avLst/>
          </a:prstGeom>
          <a:solidFill>
            <a:schemeClr val="accent1">
              <a:lumMod val="20000"/>
              <a:lumOff val="80000"/>
            </a:schemeClr>
          </a:solidFill>
        </p:spPr>
        <p:txBody>
          <a:bodyPr wrap="square">
            <a:spAutoFit/>
          </a:bodyPr>
          <a:lstStyle/>
          <a:p>
            <a:pPr marL="457200">
              <a:lnSpc>
                <a:spcPct val="107000"/>
              </a:lnSpc>
              <a:spcAft>
                <a:spcPts val="0"/>
              </a:spcAft>
            </a:pPr>
            <a:r>
              <a:rPr lang="fr-FR" sz="2000" u="sng" dirty="0">
                <a:solidFill>
                  <a:schemeClr val="bg1"/>
                </a:solidFill>
                <a:latin typeface="+mj-lt"/>
                <a:ea typeface="Calibri" panose="020F0502020204030204" pitchFamily="34" charset="0"/>
                <a:cs typeface="Times New Roman" panose="02020603050405020304" pitchFamily="18" charset="0"/>
              </a:rPr>
              <a:t>Les questions de type : point de vue personnel</a:t>
            </a:r>
            <a:r>
              <a:rPr lang="fr-FR" sz="2000" dirty="0">
                <a:solidFill>
                  <a:schemeClr val="bg1"/>
                </a:solidFill>
                <a:latin typeface="+mj-lt"/>
                <a:ea typeface="Calibri" panose="020F0502020204030204" pitchFamily="34" charset="0"/>
                <a:cs typeface="Times New Roman" panose="02020603050405020304" pitchFamily="18" charset="0"/>
              </a:rPr>
              <a:t> : La réponse est construite par le lecteur en fonction de ce qu’il a lu, ressenti, espéré trouver</a:t>
            </a:r>
          </a:p>
          <a:p>
            <a:pPr marL="457200">
              <a:lnSpc>
                <a:spcPct val="107000"/>
              </a:lnSpc>
              <a:spcAft>
                <a:spcPts val="0"/>
              </a:spcAft>
            </a:pPr>
            <a:r>
              <a:rPr lang="fr-FR" sz="2000" dirty="0">
                <a:solidFill>
                  <a:schemeClr val="bg1"/>
                </a:solidFill>
                <a:latin typeface="+mj-lt"/>
                <a:ea typeface="Calibri" panose="020F0502020204030204" pitchFamily="34" charset="0"/>
                <a:cs typeface="Times New Roman" panose="02020603050405020304" pitchFamily="18" charset="0"/>
              </a:rPr>
              <a:t> </a:t>
            </a:r>
          </a:p>
          <a:p>
            <a:pPr marL="457200">
              <a:lnSpc>
                <a:spcPct val="107000"/>
              </a:lnSpc>
              <a:spcAft>
                <a:spcPts val="0"/>
              </a:spcAft>
            </a:pPr>
            <a:r>
              <a:rPr lang="fr-FR" sz="2000" u="sng" dirty="0">
                <a:solidFill>
                  <a:schemeClr val="bg1"/>
                </a:solidFill>
                <a:latin typeface="+mj-lt"/>
                <a:ea typeface="Calibri" panose="020F0502020204030204" pitchFamily="34" charset="0"/>
                <a:cs typeface="Times New Roman" panose="02020603050405020304" pitchFamily="18" charset="0"/>
              </a:rPr>
              <a:t>Les questions sur les processus</a:t>
            </a:r>
            <a:r>
              <a:rPr lang="fr-FR" sz="2000" dirty="0">
                <a:solidFill>
                  <a:schemeClr val="bg1"/>
                </a:solidFill>
                <a:latin typeface="+mj-lt"/>
                <a:ea typeface="Calibri" panose="020F0502020204030204" pitchFamily="34" charset="0"/>
                <a:cs typeface="Times New Roman" panose="02020603050405020304" pitchFamily="18" charset="0"/>
              </a:rPr>
              <a:t> : Questions qui servent à enseigner des stratégies. Qu’est-ce qui te fait dire que … ? Pourquoi le titre est bien choisi ?</a:t>
            </a:r>
          </a:p>
        </p:txBody>
      </p:sp>
    </p:spTree>
    <p:extLst>
      <p:ext uri="{BB962C8B-B14F-4D97-AF65-F5344CB8AC3E}">
        <p14:creationId xmlns:p14="http://schemas.microsoft.com/office/powerpoint/2010/main" val="412564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1D527-D3DB-4E20-BCE6-352375DDA51C}"/>
              </a:ext>
            </a:extLst>
          </p:cNvPr>
          <p:cNvSpPr>
            <a:spLocks noGrp="1"/>
          </p:cNvSpPr>
          <p:nvPr>
            <p:ph type="title"/>
          </p:nvPr>
        </p:nvSpPr>
        <p:spPr/>
        <p:txBody>
          <a:bodyPr/>
          <a:lstStyle/>
          <a:p>
            <a:r>
              <a:rPr lang="fr-FR" dirty="0"/>
              <a:t>Concevoir le questionnaire</a:t>
            </a:r>
          </a:p>
        </p:txBody>
      </p:sp>
      <p:sp>
        <p:nvSpPr>
          <p:cNvPr id="3" name="Espace réservé du contenu 2">
            <a:extLst>
              <a:ext uri="{FF2B5EF4-FFF2-40B4-BE49-F238E27FC236}">
                <a16:creationId xmlns:a16="http://schemas.microsoft.com/office/drawing/2014/main" id="{AB61158E-B330-405E-9B87-55718A74F87C}"/>
              </a:ext>
            </a:extLst>
          </p:cNvPr>
          <p:cNvSpPr>
            <a:spLocks noGrp="1"/>
          </p:cNvSpPr>
          <p:nvPr>
            <p:ph idx="1"/>
          </p:nvPr>
        </p:nvSpPr>
        <p:spPr>
          <a:xfrm>
            <a:off x="645131" y="1623848"/>
            <a:ext cx="10900757" cy="4781434"/>
          </a:xfrm>
        </p:spPr>
        <p:txBody>
          <a:bodyPr>
            <a:normAutofit/>
          </a:bodyPr>
          <a:lstStyle/>
          <a:p>
            <a:pPr lvl="0"/>
            <a:r>
              <a:rPr lang="fr-FR" sz="2400" dirty="0"/>
              <a:t>Eviter les questions de surface centrées sur les détails non-pertinents pour la compréhension.</a:t>
            </a:r>
          </a:p>
          <a:p>
            <a:pPr lvl="0"/>
            <a:r>
              <a:rPr lang="fr-FR" sz="2400" dirty="0"/>
              <a:t>Centrer les questions littérales sur les éléments essentiels du texte, sur l’articulation chronologique et logique (cohérence d’ensemble, appui sur la structure du récit, mots-clés)</a:t>
            </a:r>
          </a:p>
          <a:p>
            <a:pPr lvl="0"/>
            <a:r>
              <a:rPr lang="fr-FR" sz="2400" dirty="0"/>
              <a:t>Travailler l’implicite du texte : valeurs en jeu, mise en relation des connaissances, jugement critique)</a:t>
            </a:r>
          </a:p>
          <a:p>
            <a:r>
              <a:rPr lang="fr-FR" sz="2400" dirty="0"/>
              <a:t>Vérifier la compréhension globale du texte (Choix du titre, résumé, rappel oral ou écrit, texte-puzzle) intérêt du découpage indices textuels </a:t>
            </a:r>
          </a:p>
        </p:txBody>
      </p:sp>
    </p:spTree>
    <p:extLst>
      <p:ext uri="{BB962C8B-B14F-4D97-AF65-F5344CB8AC3E}">
        <p14:creationId xmlns:p14="http://schemas.microsoft.com/office/powerpoint/2010/main" val="179491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7A415-59A0-4100-B509-3F5C15E20291}"/>
              </a:ext>
            </a:extLst>
          </p:cNvPr>
          <p:cNvSpPr>
            <a:spLocks noGrp="1"/>
          </p:cNvSpPr>
          <p:nvPr>
            <p:ph type="title"/>
          </p:nvPr>
        </p:nvSpPr>
        <p:spPr/>
        <p:txBody>
          <a:bodyPr/>
          <a:lstStyle/>
          <a:p>
            <a:r>
              <a:rPr lang="fr-FR" dirty="0"/>
              <a:t>Donner des indications claires  afin de les guider dans le traitement des questions</a:t>
            </a:r>
          </a:p>
        </p:txBody>
      </p:sp>
      <p:sp>
        <p:nvSpPr>
          <p:cNvPr id="3" name="Espace réservé du contenu 2">
            <a:extLst>
              <a:ext uri="{FF2B5EF4-FFF2-40B4-BE49-F238E27FC236}">
                <a16:creationId xmlns:a16="http://schemas.microsoft.com/office/drawing/2014/main" id="{E03FCBC2-FDC8-48D8-B0ED-839F6EDFB062}"/>
              </a:ext>
            </a:extLst>
          </p:cNvPr>
          <p:cNvSpPr>
            <a:spLocks noGrp="1"/>
          </p:cNvSpPr>
          <p:nvPr>
            <p:ph idx="1"/>
          </p:nvPr>
        </p:nvSpPr>
        <p:spPr>
          <a:xfrm>
            <a:off x="1103312" y="2806262"/>
            <a:ext cx="8946541" cy="3442137"/>
          </a:xfrm>
        </p:spPr>
        <p:txBody>
          <a:bodyPr/>
          <a:lstStyle/>
          <a:p>
            <a:r>
              <a:rPr lang="fr-FR" dirty="0"/>
              <a:t>Expliciter les stratégies </a:t>
            </a:r>
          </a:p>
        </p:txBody>
      </p:sp>
    </p:spTree>
    <p:extLst>
      <p:ext uri="{BB962C8B-B14F-4D97-AF65-F5344CB8AC3E}">
        <p14:creationId xmlns:p14="http://schemas.microsoft.com/office/powerpoint/2010/main" val="144149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35527" y="471055"/>
            <a:ext cx="3516954" cy="5548745"/>
          </a:xfrm>
        </p:spPr>
        <p:txBody>
          <a:bodyPr anchor="ctr">
            <a:normAutofit/>
          </a:bodyPr>
          <a:lstStyle/>
          <a:p>
            <a:r>
              <a:rPr lang="fr-FR" sz="3200" dirty="0">
                <a:solidFill>
                  <a:schemeClr val="bg1"/>
                </a:solidFill>
              </a:rPr>
              <a:t>Programmes </a:t>
            </a:r>
            <a:br>
              <a:rPr lang="fr-FR" sz="3200" dirty="0">
                <a:solidFill>
                  <a:schemeClr val="bg1"/>
                </a:solidFill>
              </a:rPr>
            </a:br>
            <a:r>
              <a:rPr lang="fr-FR" sz="3200" dirty="0">
                <a:solidFill>
                  <a:schemeClr val="bg1"/>
                </a:solidFill>
              </a:rPr>
              <a:t>BO n°30  du</a:t>
            </a:r>
            <a:br>
              <a:rPr lang="fr-FR" sz="3200" dirty="0">
                <a:solidFill>
                  <a:schemeClr val="bg1"/>
                </a:solidFill>
              </a:rPr>
            </a:br>
            <a:r>
              <a:rPr lang="fr-FR" sz="3200" dirty="0">
                <a:solidFill>
                  <a:schemeClr val="bg1"/>
                </a:solidFill>
              </a:rPr>
              <a:t> 26 juillet 2018</a:t>
            </a:r>
            <a:br>
              <a:rPr lang="fr-FR" sz="3200" dirty="0">
                <a:solidFill>
                  <a:schemeClr val="bg1"/>
                </a:solidFill>
              </a:rPr>
            </a:br>
            <a:br>
              <a:rPr lang="fr-FR" sz="3200" dirty="0">
                <a:solidFill>
                  <a:schemeClr val="bg1"/>
                </a:solidFill>
              </a:rPr>
            </a:br>
            <a:r>
              <a:rPr lang="fr-FR" sz="3200" dirty="0">
                <a:solidFill>
                  <a:schemeClr val="bg1"/>
                </a:solidFill>
              </a:rPr>
              <a:t>Les attendus de fin de cycle </a:t>
            </a:r>
            <a:endParaRPr lang="fr-FR" sz="3200" b="1" i="1" dirty="0">
              <a:solidFill>
                <a:schemeClr val="bg1"/>
              </a:solidFill>
            </a:endParaRPr>
          </a:p>
        </p:txBody>
      </p:sp>
      <p:sp>
        <p:nvSpPr>
          <p:cNvPr id="23" name="Freeform: Shape 22">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0055A5AA-6317-41CB-99EA-492EA07BCDAB}"/>
              </a:ext>
            </a:extLst>
          </p:cNvPr>
          <p:cNvGraphicFramePr>
            <a:graphicFrameLocks noGrp="1"/>
          </p:cNvGraphicFramePr>
          <p:nvPr>
            <p:ph idx="1"/>
            <p:extLst>
              <p:ext uri="{D42A27DB-BD31-4B8C-83A1-F6EECF244321}">
                <p14:modId xmlns:p14="http://schemas.microsoft.com/office/powerpoint/2010/main" val="127145952"/>
              </p:ext>
            </p:extLst>
          </p:nvPr>
        </p:nvGraphicFramePr>
        <p:xfrm>
          <a:off x="4916411" y="560751"/>
          <a:ext cx="6496050" cy="6103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61351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D0A3A-8C98-43B2-9BE7-260B4A7255F9}"/>
              </a:ext>
            </a:extLst>
          </p:cNvPr>
          <p:cNvSpPr>
            <a:spLocks noGrp="1"/>
          </p:cNvSpPr>
          <p:nvPr>
            <p:ph type="title"/>
          </p:nvPr>
        </p:nvSpPr>
        <p:spPr/>
        <p:txBody>
          <a:bodyPr/>
          <a:lstStyle/>
          <a:p>
            <a:r>
              <a:rPr lang="fr-FR" dirty="0"/>
              <a:t>Apprendre à répondre à des questions de compréhension</a:t>
            </a:r>
          </a:p>
        </p:txBody>
      </p:sp>
      <p:sp>
        <p:nvSpPr>
          <p:cNvPr id="3" name="Espace réservé du contenu 2">
            <a:extLst>
              <a:ext uri="{FF2B5EF4-FFF2-40B4-BE49-F238E27FC236}">
                <a16:creationId xmlns:a16="http://schemas.microsoft.com/office/drawing/2014/main" id="{CD8228A5-1637-4453-B481-CAA6063D5E68}"/>
              </a:ext>
            </a:extLst>
          </p:cNvPr>
          <p:cNvSpPr>
            <a:spLocks noGrp="1"/>
          </p:cNvSpPr>
          <p:nvPr>
            <p:ph idx="1"/>
          </p:nvPr>
        </p:nvSpPr>
        <p:spPr>
          <a:xfrm>
            <a:off x="875201" y="2123091"/>
            <a:ext cx="10460206" cy="4195481"/>
          </a:xfrm>
        </p:spPr>
        <p:txBody>
          <a:bodyPr/>
          <a:lstStyle/>
          <a:p>
            <a:r>
              <a:rPr lang="fr-FR" dirty="0"/>
              <a:t>Savoir rédiger une réponse claire à une question.  (Lien avec les activités d’écriture)</a:t>
            </a:r>
          </a:p>
          <a:p>
            <a:r>
              <a:rPr lang="fr-FR" dirty="0"/>
              <a:t>Prise de conscience de la notion de réponse claire</a:t>
            </a:r>
          </a:p>
          <a:p>
            <a:r>
              <a:rPr lang="fr-FR" dirty="0"/>
              <a:t>Savoir associer questions et réponses</a:t>
            </a:r>
          </a:p>
          <a:p>
            <a:r>
              <a:rPr lang="fr-FR" dirty="0"/>
              <a:t>Savoir retrouver la consigne, la question</a:t>
            </a:r>
          </a:p>
          <a:p>
            <a:r>
              <a:rPr lang="fr-FR" dirty="0"/>
              <a:t>Proposer des réponses à des questions précises. </a:t>
            </a:r>
          </a:p>
          <a:p>
            <a:pPr marL="0" indent="0">
              <a:buNone/>
            </a:pPr>
            <a:r>
              <a:rPr lang="fr-FR" dirty="0"/>
              <a:t>  -Exercices sur les questions clés (qui ? quand ? comment ? quoi ?    pourquoi ? </a:t>
            </a:r>
          </a:p>
          <a:p>
            <a:pPr marL="0" indent="0">
              <a:buNone/>
            </a:pPr>
            <a:r>
              <a:rPr lang="fr-FR" dirty="0"/>
              <a:t>  -Exercices sur les conjonctions de coordination, les conjonctions de subordination et la négation </a:t>
            </a:r>
          </a:p>
          <a:p>
            <a:endParaRPr lang="fr-FR" dirty="0"/>
          </a:p>
        </p:txBody>
      </p:sp>
    </p:spTree>
    <p:extLst>
      <p:ext uri="{BB962C8B-B14F-4D97-AF65-F5344CB8AC3E}">
        <p14:creationId xmlns:p14="http://schemas.microsoft.com/office/powerpoint/2010/main" val="189123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795D8-D5A3-4E37-96E9-46E86D0A25B0}"/>
              </a:ext>
            </a:extLst>
          </p:cNvPr>
          <p:cNvSpPr>
            <a:spLocks noGrp="1"/>
          </p:cNvSpPr>
          <p:nvPr>
            <p:ph type="title"/>
          </p:nvPr>
        </p:nvSpPr>
        <p:spPr/>
        <p:txBody>
          <a:bodyPr/>
          <a:lstStyle/>
          <a:p>
            <a:r>
              <a:rPr lang="fr-FR" dirty="0"/>
              <a:t>Apprendre aux élèves à questionner les textes,</a:t>
            </a:r>
          </a:p>
        </p:txBody>
      </p:sp>
      <p:sp>
        <p:nvSpPr>
          <p:cNvPr id="3" name="Espace réservé du contenu 2">
            <a:extLst>
              <a:ext uri="{FF2B5EF4-FFF2-40B4-BE49-F238E27FC236}">
                <a16:creationId xmlns:a16="http://schemas.microsoft.com/office/drawing/2014/main" id="{5F94F17A-F6CB-42E7-A98A-AA8F621B82A7}"/>
              </a:ext>
            </a:extLst>
          </p:cNvPr>
          <p:cNvSpPr>
            <a:spLocks noGrp="1"/>
          </p:cNvSpPr>
          <p:nvPr>
            <p:ph idx="1"/>
          </p:nvPr>
        </p:nvSpPr>
        <p:spPr/>
        <p:txBody>
          <a:bodyPr/>
          <a:lstStyle/>
          <a:p>
            <a:r>
              <a:rPr lang="fr-FR" dirty="0"/>
              <a:t>Travaux de Sylvie Cèbe, Roland </a:t>
            </a:r>
            <a:r>
              <a:rPr lang="fr-FR" dirty="0" err="1"/>
              <a:t>Goigoux</a:t>
            </a:r>
            <a:r>
              <a:rPr lang="fr-FR" dirty="0"/>
              <a:t> et Serge </a:t>
            </a:r>
            <a:r>
              <a:rPr lang="fr-FR" dirty="0" err="1"/>
              <a:t>Thomazet</a:t>
            </a:r>
            <a:endParaRPr lang="fr-FR" dirty="0"/>
          </a:p>
          <a:p>
            <a:endParaRPr lang="fr-FR" dirty="0"/>
          </a:p>
          <a:p>
            <a:endParaRPr lang="fr-FR" dirty="0"/>
          </a:p>
          <a:p>
            <a:r>
              <a:rPr lang="fr-FR" dirty="0"/>
              <a:t>Comportement d’un élève en difficulté en lecture</a:t>
            </a:r>
          </a:p>
        </p:txBody>
      </p:sp>
    </p:spTree>
    <p:extLst>
      <p:ext uri="{BB962C8B-B14F-4D97-AF65-F5344CB8AC3E}">
        <p14:creationId xmlns:p14="http://schemas.microsoft.com/office/powerpoint/2010/main" val="412549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D43AAA-574C-4183-8705-6987F7C9F021}"/>
              </a:ext>
            </a:extLst>
          </p:cNvPr>
          <p:cNvSpPr/>
          <p:nvPr/>
        </p:nvSpPr>
        <p:spPr>
          <a:xfrm>
            <a:off x="1040524" y="1028343"/>
            <a:ext cx="10515600" cy="5262979"/>
          </a:xfrm>
          <a:prstGeom prst="rect">
            <a:avLst/>
          </a:prstGeom>
        </p:spPr>
        <p:txBody>
          <a:bodyPr wrap="square">
            <a:spAutoFit/>
          </a:bodyPr>
          <a:lstStyle/>
          <a:p>
            <a:r>
              <a:rPr lang="fr-FR" sz="2400" dirty="0"/>
              <a:t>ROLL – Réseau des Observatoires Locaux de la Lecture    </a:t>
            </a:r>
          </a:p>
          <a:p>
            <a:r>
              <a:rPr lang="fr-FR" sz="2400" dirty="0"/>
              <a:t>Le ROLL est fondamentalement une démarche pour apprendre à comprendre les textes écrits.</a:t>
            </a:r>
          </a:p>
          <a:p>
            <a:r>
              <a:rPr lang="fr-FR" sz="2400" dirty="0"/>
              <a:t>C’est un dispositif qui associe “pédagogie de la compréhension” et “démarche de différenciation”.</a:t>
            </a:r>
          </a:p>
          <a:p>
            <a:endParaRPr lang="fr-FR" sz="2400" dirty="0"/>
          </a:p>
          <a:p>
            <a:r>
              <a:rPr lang="fr-FR" sz="2400" dirty="0"/>
              <a:t>Le ROLL c’est un ensemble cohérent qui articule :</a:t>
            </a:r>
          </a:p>
          <a:p>
            <a:endParaRPr lang="fr-FR" sz="2400" dirty="0"/>
          </a:p>
          <a:p>
            <a:r>
              <a:rPr lang="fr-FR" sz="2400" dirty="0"/>
              <a:t>Des Ateliers de Compréhension de Textes (ACT) conduits par l’enseignant ; ils permettent de prendre conscience des articulations de la démarche de compréhension et de développer des stratégies de lecture.</a:t>
            </a:r>
          </a:p>
          <a:p>
            <a:r>
              <a:rPr lang="fr-FR" sz="2400" dirty="0"/>
              <a:t>une évaluation fine des compétences ; elle permet de mettre en œuvre une pédagogie différenciée par groupe d’élèves</a:t>
            </a:r>
          </a:p>
        </p:txBody>
      </p:sp>
    </p:spTree>
    <p:extLst>
      <p:ext uri="{BB962C8B-B14F-4D97-AF65-F5344CB8AC3E}">
        <p14:creationId xmlns:p14="http://schemas.microsoft.com/office/powerpoint/2010/main" val="205759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987EB-1803-4456-B2DC-5AC86B4D65F4}"/>
              </a:ext>
            </a:extLst>
          </p:cNvPr>
          <p:cNvSpPr/>
          <p:nvPr/>
        </p:nvSpPr>
        <p:spPr>
          <a:xfrm>
            <a:off x="451945" y="889843"/>
            <a:ext cx="11288110" cy="5078313"/>
          </a:xfrm>
          <a:prstGeom prst="rect">
            <a:avLst/>
          </a:prstGeom>
        </p:spPr>
        <p:txBody>
          <a:bodyPr wrap="square">
            <a:spAutoFit/>
          </a:bodyPr>
          <a:lstStyle/>
          <a:p>
            <a:r>
              <a:rPr lang="fr-FR" dirty="0"/>
              <a:t>AILE – Apprentissage Intégrale de la Lecture et de l’Ecriture</a:t>
            </a:r>
          </a:p>
          <a:p>
            <a:r>
              <a:rPr lang="fr-FR" dirty="0"/>
              <a:t>L’apprentissage de la lecture ne doit pas être le prétexte à des oppositions idéologiques et à des querelles de pouvoir. En s’appuyant sur les résultats de la recherche en sciences du langage et en sciences cognitives, chercheurs et praticiens doivent avancer ensemble avec humilité et bon sens.</a:t>
            </a:r>
          </a:p>
          <a:p>
            <a:endParaRPr lang="fr-FR" dirty="0"/>
          </a:p>
          <a:p>
            <a:r>
              <a:rPr lang="fr-FR" dirty="0"/>
              <a:t>Il est clair que la seule fréquentation, même guidée, des textes ne permettra pas à tous les élèves de maîtriser « naturellement » les mécanismes de la lecture. Mais il est tout aussi clair qu’il ne suffit pas que les élèves sachent décoder les mots avec rapidité et précision pour que, grâce à la maîtrise du langage oral (fort inégale d’ailleurs), tous les élèves comprennent « naturellement » phrases et textes.</a:t>
            </a:r>
          </a:p>
          <a:p>
            <a:endParaRPr lang="fr-FR" dirty="0"/>
          </a:p>
          <a:p>
            <a:r>
              <a:rPr lang="fr-FR" dirty="0"/>
              <a:t>Nous appelons donc à un apprentissage intégral de la lecture qui équilibre scrupuleusement, au sein d’un enseignement explicite, l’identification précise, efficace et fluide des mots ET la compréhension des mots des phrases et des textes. Six principes peuvent fonder notre engagement dans une commune obsession qu’aucun enfant ne voit son destin scolaire scellé dès six ans.</a:t>
            </a:r>
          </a:p>
          <a:p>
            <a:endParaRPr lang="fr-FR" dirty="0"/>
          </a:p>
          <a:p>
            <a:r>
              <a:rPr lang="fr-FR" dirty="0"/>
              <a:t>Le dispositif s’appuie sur un site internet mettant à disposition diagnostics et activités d’entrainements</a:t>
            </a:r>
          </a:p>
        </p:txBody>
      </p:sp>
    </p:spTree>
    <p:extLst>
      <p:ext uri="{BB962C8B-B14F-4D97-AF65-F5344CB8AC3E}">
        <p14:creationId xmlns:p14="http://schemas.microsoft.com/office/powerpoint/2010/main" val="124050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FB435-9B8D-46E9-8102-895F05079E64}"/>
              </a:ext>
            </a:extLst>
          </p:cNvPr>
          <p:cNvSpPr>
            <a:spLocks noGrp="1"/>
          </p:cNvSpPr>
          <p:nvPr>
            <p:ph type="title"/>
          </p:nvPr>
        </p:nvSpPr>
        <p:spPr>
          <a:xfrm>
            <a:off x="646111" y="452718"/>
            <a:ext cx="9404723" cy="2976282"/>
          </a:xfrm>
        </p:spPr>
        <p:txBody>
          <a:bodyPr/>
          <a:lstStyle/>
          <a:p>
            <a:r>
              <a:rPr lang="fr-FR" dirty="0"/>
              <a:t>Quatre types de textes résistants</a:t>
            </a:r>
            <a:br>
              <a:rPr lang="fr-FR" dirty="0"/>
            </a:br>
            <a:r>
              <a:rPr lang="fr-FR" dirty="0"/>
              <a:t>(d’après l’article de  Catherine TAUVERON)</a:t>
            </a:r>
            <a:br>
              <a:rPr lang="fr-FR" dirty="0"/>
            </a:br>
            <a:r>
              <a:rPr lang="fr-FR" dirty="0"/>
              <a:t>INRP  dans la revue Repère</a:t>
            </a:r>
          </a:p>
        </p:txBody>
      </p:sp>
    </p:spTree>
    <p:extLst>
      <p:ext uri="{BB962C8B-B14F-4D97-AF65-F5344CB8AC3E}">
        <p14:creationId xmlns:p14="http://schemas.microsoft.com/office/powerpoint/2010/main" val="133890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ADD70-E973-4EE3-A8CE-E3189513C5BB}"/>
              </a:ext>
            </a:extLst>
          </p:cNvPr>
          <p:cNvSpPr>
            <a:spLocks noGrp="1"/>
          </p:cNvSpPr>
          <p:nvPr>
            <p:ph type="title"/>
          </p:nvPr>
        </p:nvSpPr>
        <p:spPr>
          <a:xfrm>
            <a:off x="646111" y="452717"/>
            <a:ext cx="9404723" cy="1817517"/>
          </a:xfrm>
        </p:spPr>
        <p:txBody>
          <a:bodyPr/>
          <a:lstStyle/>
          <a:p>
            <a:r>
              <a:rPr lang="fr-FR" sz="3600" dirty="0"/>
              <a:t>La compréhension en lecture et le vocabulaire</a:t>
            </a:r>
            <a:br>
              <a:rPr lang="fr-FR" dirty="0"/>
            </a:br>
            <a:r>
              <a:rPr lang="fr-FR" sz="1800" dirty="0"/>
              <a:t>Le vocabulaire influence la compréhension en lecture et la compréhension en lecture peut aider à développer le vocabulaire,</a:t>
            </a:r>
          </a:p>
        </p:txBody>
      </p:sp>
      <p:sp>
        <p:nvSpPr>
          <p:cNvPr id="3" name="Espace réservé du contenu 2">
            <a:extLst>
              <a:ext uri="{FF2B5EF4-FFF2-40B4-BE49-F238E27FC236}">
                <a16:creationId xmlns:a16="http://schemas.microsoft.com/office/drawing/2014/main" id="{63863A76-B618-47C4-9525-14122472C2B2}"/>
              </a:ext>
            </a:extLst>
          </p:cNvPr>
          <p:cNvSpPr>
            <a:spLocks noGrp="1"/>
          </p:cNvSpPr>
          <p:nvPr>
            <p:ph idx="1"/>
          </p:nvPr>
        </p:nvSpPr>
        <p:spPr>
          <a:xfrm>
            <a:off x="875201" y="2480444"/>
            <a:ext cx="10475971" cy="3924839"/>
          </a:xfrm>
        </p:spPr>
        <p:txBody>
          <a:bodyPr>
            <a:normAutofit fontScale="85000" lnSpcReduction="20000"/>
          </a:bodyPr>
          <a:lstStyle/>
          <a:p>
            <a:pPr lvl="0"/>
            <a:r>
              <a:rPr lang="fr-FR" dirty="0"/>
              <a:t>L’apprentissage indirect au moyen de lectures :</a:t>
            </a:r>
          </a:p>
          <a:p>
            <a:r>
              <a:rPr lang="fr-FR" u="sng" dirty="0"/>
              <a:t>De la même manière qu’il faut mettre en place un enseignement explicite de la compréhension, il faut rendre les élèves autonomes dans l’acquisition du vocabulaire et donc mettre en place des stratégies d’enseignement de l’utilisation du contexte.  </a:t>
            </a:r>
            <a:r>
              <a:rPr lang="fr-FR" dirty="0"/>
              <a:t>&gt; Une démarche d’intégration d’indices</a:t>
            </a:r>
          </a:p>
          <a:p>
            <a:r>
              <a:rPr lang="fr-FR" dirty="0"/>
              <a:t> </a:t>
            </a:r>
          </a:p>
          <a:p>
            <a:r>
              <a:rPr lang="fr-FR" dirty="0"/>
              <a:t>  *Regarder le mot lui-même (morphologie dérivationnelle) L’analyse morphologique dérivationnelle concerne la formation et la construction des mots. Elle permet d’étudier les relations entre les mots d’une même « famille ».</a:t>
            </a:r>
          </a:p>
          <a:p>
            <a:r>
              <a:rPr lang="fr-FR" dirty="0"/>
              <a:t>  *Regarder autour du mot (Evènements, atmosphère de la phrase, partie de texte ou expression contenant le mot)</a:t>
            </a:r>
          </a:p>
          <a:p>
            <a:r>
              <a:rPr lang="fr-FR" dirty="0"/>
              <a:t>L’utilisation du contexte. Les mots doivent être rencontrés dans différents textes pour qu’ils figurent dans des contextes variés et différents.</a:t>
            </a:r>
          </a:p>
          <a:p>
            <a:r>
              <a:rPr lang="fr-FR" dirty="0"/>
              <a:t> </a:t>
            </a:r>
          </a:p>
          <a:p>
            <a:endParaRPr lang="fr-FR" sz="1200" dirty="0"/>
          </a:p>
        </p:txBody>
      </p:sp>
    </p:spTree>
    <p:extLst>
      <p:ext uri="{BB962C8B-B14F-4D97-AF65-F5344CB8AC3E}">
        <p14:creationId xmlns:p14="http://schemas.microsoft.com/office/powerpoint/2010/main" val="69676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CAAFC-E3FE-46D6-BB5D-FEF8FDB27E55}"/>
              </a:ext>
            </a:extLst>
          </p:cNvPr>
          <p:cNvSpPr>
            <a:spLocks noGrp="1"/>
          </p:cNvSpPr>
          <p:nvPr>
            <p:ph type="title"/>
          </p:nvPr>
        </p:nvSpPr>
        <p:spPr>
          <a:xfrm>
            <a:off x="646111" y="452717"/>
            <a:ext cx="9404723" cy="1880580"/>
          </a:xfrm>
        </p:spPr>
        <p:txBody>
          <a:bodyPr/>
          <a:lstStyle/>
          <a:p>
            <a:r>
              <a:rPr lang="fr-FR" sz="3600" dirty="0"/>
              <a:t>La compréhension en lecture et le vocabulaire</a:t>
            </a:r>
            <a:br>
              <a:rPr lang="fr-FR" sz="2000" dirty="0"/>
            </a:br>
            <a:r>
              <a:rPr lang="fr-FR" sz="1800" dirty="0"/>
              <a:t>Le vocabulaire influence la compréhension en lecture et la compréhension en lecture peut aider à développer le vocabulaire,</a:t>
            </a:r>
          </a:p>
        </p:txBody>
      </p:sp>
      <p:sp>
        <p:nvSpPr>
          <p:cNvPr id="3" name="Espace réservé du contenu 2">
            <a:extLst>
              <a:ext uri="{FF2B5EF4-FFF2-40B4-BE49-F238E27FC236}">
                <a16:creationId xmlns:a16="http://schemas.microsoft.com/office/drawing/2014/main" id="{83DD4914-0404-41BC-8BC0-49ECC983121D}"/>
              </a:ext>
            </a:extLst>
          </p:cNvPr>
          <p:cNvSpPr>
            <a:spLocks noGrp="1"/>
          </p:cNvSpPr>
          <p:nvPr>
            <p:ph idx="1"/>
          </p:nvPr>
        </p:nvSpPr>
        <p:spPr>
          <a:xfrm>
            <a:off x="1103312" y="2680138"/>
            <a:ext cx="8946541" cy="3568261"/>
          </a:xfrm>
        </p:spPr>
        <p:txBody>
          <a:bodyPr/>
          <a:lstStyle/>
          <a:p>
            <a:pPr lvl="0"/>
            <a:r>
              <a:rPr lang="fr-FR" dirty="0"/>
              <a:t>L’enseignement systématique du vocabulaire</a:t>
            </a:r>
          </a:p>
          <a:p>
            <a:r>
              <a:rPr lang="fr-FR" dirty="0"/>
              <a:t>*Sélection des mots à enseigner </a:t>
            </a:r>
          </a:p>
          <a:p>
            <a:r>
              <a:rPr lang="fr-FR" dirty="0"/>
              <a:t>*Quelle stratégie ? fournir l’objet, utiliser des ressources visuelles, synonyme, définition, placer le mot dans un contexte riche, activités axées sur l’intégration aux connaissances : constellations, matrices sémantiques, échelles linéaires. </a:t>
            </a:r>
          </a:p>
          <a:p>
            <a:endParaRPr lang="fr-FR" dirty="0"/>
          </a:p>
        </p:txBody>
      </p:sp>
    </p:spTree>
    <p:extLst>
      <p:ext uri="{BB962C8B-B14F-4D97-AF65-F5344CB8AC3E}">
        <p14:creationId xmlns:p14="http://schemas.microsoft.com/office/powerpoint/2010/main" val="2812571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6D4E-ED35-441E-956E-4E00228E26F5}"/>
              </a:ext>
            </a:extLst>
          </p:cNvPr>
          <p:cNvSpPr>
            <a:spLocks noGrp="1"/>
          </p:cNvSpPr>
          <p:nvPr>
            <p:ph type="title"/>
          </p:nvPr>
        </p:nvSpPr>
        <p:spPr>
          <a:xfrm>
            <a:off x="886942" y="954105"/>
            <a:ext cx="8825657" cy="1915647"/>
          </a:xfrm>
        </p:spPr>
        <p:txBody>
          <a:bodyPr/>
          <a:lstStyle/>
          <a:p>
            <a:r>
              <a:rPr lang="fr-FR" dirty="0"/>
              <a:t>Les activités de lecture restent indissociables des activités d’écriture</a:t>
            </a:r>
          </a:p>
        </p:txBody>
      </p:sp>
      <p:sp>
        <p:nvSpPr>
          <p:cNvPr id="3" name="Espace réservé du texte 2">
            <a:extLst>
              <a:ext uri="{FF2B5EF4-FFF2-40B4-BE49-F238E27FC236}">
                <a16:creationId xmlns:a16="http://schemas.microsoft.com/office/drawing/2014/main" id="{E7C24935-460C-4A7D-BABC-2B3F9C3B1AB2}"/>
              </a:ext>
            </a:extLst>
          </p:cNvPr>
          <p:cNvSpPr>
            <a:spLocks noGrp="1"/>
          </p:cNvSpPr>
          <p:nvPr>
            <p:ph type="body" idx="1"/>
          </p:nvPr>
        </p:nvSpPr>
        <p:spPr>
          <a:xfrm>
            <a:off x="886942" y="3175574"/>
            <a:ext cx="8825658" cy="3209459"/>
          </a:xfrm>
          <a:solidFill>
            <a:schemeClr val="accent2">
              <a:lumMod val="40000"/>
              <a:lumOff val="60000"/>
            </a:schemeClr>
          </a:solidFill>
        </p:spPr>
        <p:txBody>
          <a:bodyPr/>
          <a:lstStyle/>
          <a:p>
            <a:pPr lvl="0"/>
            <a:r>
              <a:rPr lang="fr-FR" dirty="0">
                <a:solidFill>
                  <a:schemeClr val="bg1"/>
                </a:solidFill>
              </a:rPr>
              <a:t>Les écrits qui accompagnent la lecture (cahiers ou carnets de lecture pour noter ses réactions de lecteur, copier des poèmes, des extraits de texte, affiches, blogs ...)</a:t>
            </a:r>
          </a:p>
          <a:p>
            <a:pPr lvl="0"/>
            <a:r>
              <a:rPr lang="fr-FR" dirty="0">
                <a:solidFill>
                  <a:schemeClr val="bg1"/>
                </a:solidFill>
              </a:rPr>
              <a:t>Les écrits liés au travail de compréhension (reformulation, résumé, réponses à des questions, mots, schémas) </a:t>
            </a:r>
          </a:p>
          <a:p>
            <a:pPr lvl="0"/>
            <a:r>
              <a:rPr lang="fr-FR" dirty="0">
                <a:solidFill>
                  <a:schemeClr val="bg1"/>
                </a:solidFill>
              </a:rPr>
              <a:t>Ecrits créatifs </a:t>
            </a:r>
          </a:p>
          <a:p>
            <a:r>
              <a:rPr lang="fr-FR" dirty="0"/>
              <a:t> </a:t>
            </a:r>
          </a:p>
          <a:p>
            <a:r>
              <a:rPr lang="fr-FR" dirty="0">
                <a:highlight>
                  <a:srgbClr val="FFFF00"/>
                </a:highlight>
              </a:rPr>
              <a:t>Vidéo : club de lecture PRIMO </a:t>
            </a:r>
          </a:p>
          <a:p>
            <a:endParaRPr lang="fr-FR" dirty="0"/>
          </a:p>
        </p:txBody>
      </p:sp>
    </p:spTree>
    <p:extLst>
      <p:ext uri="{BB962C8B-B14F-4D97-AF65-F5344CB8AC3E}">
        <p14:creationId xmlns:p14="http://schemas.microsoft.com/office/powerpoint/2010/main" val="87978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46364" y="304800"/>
            <a:ext cx="3406117" cy="5715000"/>
          </a:xfrm>
        </p:spPr>
        <p:txBody>
          <a:bodyPr anchor="ctr">
            <a:normAutofit/>
          </a:bodyPr>
          <a:lstStyle/>
          <a:p>
            <a:br>
              <a:rPr lang="fr-FR" sz="3200" dirty="0">
                <a:solidFill>
                  <a:srgbClr val="EBEBEB"/>
                </a:solidFill>
              </a:rPr>
            </a:br>
            <a:br>
              <a:rPr lang="fr-FR" sz="3200" dirty="0">
                <a:solidFill>
                  <a:srgbClr val="EBEBEB"/>
                </a:solidFill>
              </a:rPr>
            </a:br>
            <a:br>
              <a:rPr lang="fr-FR" sz="3200" dirty="0">
                <a:solidFill>
                  <a:srgbClr val="EBEBEB"/>
                </a:solidFill>
              </a:rPr>
            </a:br>
            <a:br>
              <a:rPr lang="fr-FR" sz="3200" dirty="0">
                <a:solidFill>
                  <a:srgbClr val="EBEBEB"/>
                </a:solidFill>
              </a:rPr>
            </a:br>
            <a:r>
              <a:rPr lang="fr-FR" sz="3200" dirty="0">
                <a:solidFill>
                  <a:srgbClr val="EBEBEB"/>
                </a:solidFill>
              </a:rPr>
              <a:t>Les compétences.</a:t>
            </a:r>
            <a:br>
              <a:rPr lang="fr-FR" sz="3200" dirty="0">
                <a:solidFill>
                  <a:srgbClr val="EBEBEB"/>
                </a:solidFill>
              </a:rPr>
            </a:br>
            <a:br>
              <a:rPr lang="fr-FR" sz="3200" dirty="0">
                <a:solidFill>
                  <a:srgbClr val="EBEBEB"/>
                </a:solidFill>
              </a:rPr>
            </a:br>
            <a:br>
              <a:rPr lang="fr-FR" sz="3200" dirty="0">
                <a:solidFill>
                  <a:srgbClr val="EBEBEB"/>
                </a:solidFill>
              </a:rPr>
            </a:br>
            <a:br>
              <a:rPr lang="fr-FR" sz="3200" dirty="0">
                <a:solidFill>
                  <a:srgbClr val="EBEBEB"/>
                </a:solidFill>
              </a:rPr>
            </a:br>
            <a:endParaRPr lang="fr-FR" sz="3200" b="1" i="1" dirty="0">
              <a:solidFill>
                <a:srgbClr val="EBEBEB"/>
              </a:solidFill>
            </a:endParaRPr>
          </a:p>
        </p:txBody>
      </p:sp>
      <p:sp>
        <p:nvSpPr>
          <p:cNvPr id="34" name="Freeform: Shape 33">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8" name="Rectangle 37">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0055A5AA-6317-41CB-99EA-492EA07BCDAB}"/>
              </a:ext>
            </a:extLst>
          </p:cNvPr>
          <p:cNvGraphicFramePr>
            <a:graphicFrameLocks noGrp="1"/>
          </p:cNvGraphicFramePr>
          <p:nvPr>
            <p:ph idx="1"/>
            <p:extLst>
              <p:ext uri="{D42A27DB-BD31-4B8C-83A1-F6EECF244321}">
                <p14:modId xmlns:p14="http://schemas.microsoft.com/office/powerpoint/2010/main" val="359310288"/>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14433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5B8EF4-1A59-4D23-9073-CC822D6C3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48929" y="965200"/>
            <a:ext cx="3505495" cy="4773613"/>
          </a:xfrm>
        </p:spPr>
        <p:txBody>
          <a:bodyPr anchor="ctr">
            <a:normAutofit/>
          </a:bodyPr>
          <a:lstStyle/>
          <a:p>
            <a:pPr>
              <a:lnSpc>
                <a:spcPct val="90000"/>
              </a:lnSpc>
            </a:pPr>
            <a:r>
              <a:rPr lang="fr-FR" sz="2600">
                <a:solidFill>
                  <a:srgbClr val="EBEBEB"/>
                </a:solidFill>
              </a:rPr>
              <a:t> </a:t>
            </a:r>
            <a:r>
              <a:rPr lang="fr-FR" sz="2600" b="1" i="1">
                <a:solidFill>
                  <a:srgbClr val="EBEBEB"/>
                </a:solidFill>
              </a:rPr>
              <a:t>Lire, comprendre, apprendre : comment soutenir le développement des compétences en lecture </a:t>
            </a:r>
            <a:br>
              <a:rPr lang="fr-FR" sz="2600" b="1" i="1">
                <a:solidFill>
                  <a:srgbClr val="EBEBEB"/>
                </a:solidFill>
              </a:rPr>
            </a:br>
            <a:r>
              <a:rPr lang="fr-FR" sz="2600" b="1" i="1">
                <a:solidFill>
                  <a:srgbClr val="EBEBEB"/>
                </a:solidFill>
              </a:rPr>
              <a:t> Les recommandations du jury </a:t>
            </a:r>
            <a:br>
              <a:rPr lang="fr-FR" sz="2600" b="1" i="1">
                <a:solidFill>
                  <a:srgbClr val="EBEBEB"/>
                </a:solidFill>
              </a:rPr>
            </a:br>
            <a:r>
              <a:rPr lang="fr-FR" sz="2600" b="1" i="1">
                <a:solidFill>
                  <a:srgbClr val="EBEBEB"/>
                </a:solidFill>
              </a:rPr>
              <a:t>de la conférence du consensus de 2016 </a:t>
            </a:r>
          </a:p>
        </p:txBody>
      </p:sp>
      <p:sp>
        <p:nvSpPr>
          <p:cNvPr id="12" name="Rectangle 11">
            <a:extLst>
              <a:ext uri="{FF2B5EF4-FFF2-40B4-BE49-F238E27FC236}">
                <a16:creationId xmlns:a16="http://schemas.microsoft.com/office/drawing/2014/main" id="{F05075F9-95DE-4EE5-8B27-45016C98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F1FA2CDB-3235-4224-8583-449FAD4E7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4317E1-B08F-401E-8A71-42E0BF6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478B6362-13E1-43A2-A977-1A3A5B5DB016}"/>
              </a:ext>
            </a:extLst>
          </p:cNvPr>
          <p:cNvGraphicFramePr>
            <a:graphicFrameLocks noGrp="1"/>
          </p:cNvGraphicFramePr>
          <p:nvPr>
            <p:ph idx="1"/>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39640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24803A-C1BC-4BD0-8F1F-75704459B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EFEF3C48-DBEC-43EF-95B1-E5F74E899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1FA0D19E-9733-47F2-A97D-A457A1424DA3}"/>
              </a:ext>
            </a:extLst>
          </p:cNvPr>
          <p:cNvSpPr>
            <a:spLocks noGrp="1"/>
          </p:cNvSpPr>
          <p:nvPr>
            <p:ph type="title"/>
          </p:nvPr>
        </p:nvSpPr>
        <p:spPr>
          <a:xfrm>
            <a:off x="869647" y="334170"/>
            <a:ext cx="9252154" cy="1309892"/>
          </a:xfrm>
        </p:spPr>
        <p:txBody>
          <a:bodyPr>
            <a:normAutofit fontScale="90000"/>
          </a:bodyPr>
          <a:lstStyle/>
          <a:p>
            <a:r>
              <a:rPr lang="fr-FR" dirty="0">
                <a:solidFill>
                  <a:srgbClr val="EBEBEB"/>
                </a:solidFill>
              </a:rPr>
              <a:t>Construire le parcours d’un lecteur autonome (BO n°3 du 26/04/2018)</a:t>
            </a:r>
          </a:p>
        </p:txBody>
      </p:sp>
      <p:sp>
        <p:nvSpPr>
          <p:cNvPr id="14" name="Rectangle 13">
            <a:extLst>
              <a:ext uri="{FF2B5EF4-FFF2-40B4-BE49-F238E27FC236}">
                <a16:creationId xmlns:a16="http://schemas.microsoft.com/office/drawing/2014/main" id="{47E04284-BF18-4F10-B2A9-EE1D7C563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FE8CD2F6-8CED-45A1-8AD6-5DF2C36A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Espace réservé du contenu 2">
            <a:extLst>
              <a:ext uri="{FF2B5EF4-FFF2-40B4-BE49-F238E27FC236}">
                <a16:creationId xmlns:a16="http://schemas.microsoft.com/office/drawing/2014/main" id="{C2ACB04B-9117-4B50-BB53-151FCAE47C01}"/>
              </a:ext>
            </a:extLst>
          </p:cNvPr>
          <p:cNvGraphicFramePr>
            <a:graphicFrameLocks noGrp="1"/>
          </p:cNvGraphicFramePr>
          <p:nvPr>
            <p:ph idx="1"/>
            <p:extLst>
              <p:ext uri="{D42A27DB-BD31-4B8C-83A1-F6EECF244321}">
                <p14:modId xmlns:p14="http://schemas.microsoft.com/office/powerpoint/2010/main" val="2139044243"/>
              </p:ext>
            </p:extLst>
          </p:nvPr>
        </p:nvGraphicFramePr>
        <p:xfrm>
          <a:off x="706950" y="3912850"/>
          <a:ext cx="10895370" cy="2919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re 1">
            <a:extLst>
              <a:ext uri="{FF2B5EF4-FFF2-40B4-BE49-F238E27FC236}">
                <a16:creationId xmlns:a16="http://schemas.microsoft.com/office/drawing/2014/main" id="{F205BD6B-AF6A-40EF-A6F3-37E30E4B675A}"/>
              </a:ext>
            </a:extLst>
          </p:cNvPr>
          <p:cNvSpPr txBox="1">
            <a:spLocks/>
          </p:cNvSpPr>
          <p:nvPr/>
        </p:nvSpPr>
        <p:spPr>
          <a:xfrm>
            <a:off x="1203815" y="2774054"/>
            <a:ext cx="9252154" cy="1309892"/>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chemeClr val="tx1"/>
                </a:solidFill>
              </a:rPr>
              <a:t>Former à la fois de bons lecteurs et des lecteurs actifs ayant le goût de la lecture</a:t>
            </a:r>
          </a:p>
        </p:txBody>
      </p:sp>
    </p:spTree>
    <p:extLst>
      <p:ext uri="{BB962C8B-B14F-4D97-AF65-F5344CB8AC3E}">
        <p14:creationId xmlns:p14="http://schemas.microsoft.com/office/powerpoint/2010/main" val="37320355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re 1"/>
          <p:cNvSpPr>
            <a:spLocks noGrp="1"/>
          </p:cNvSpPr>
          <p:nvPr>
            <p:ph type="title"/>
          </p:nvPr>
        </p:nvSpPr>
        <p:spPr>
          <a:xfrm>
            <a:off x="885413" y="404879"/>
            <a:ext cx="9252154" cy="1357188"/>
          </a:xfrm>
        </p:spPr>
        <p:txBody>
          <a:bodyPr>
            <a:normAutofit fontScale="90000"/>
          </a:bodyPr>
          <a:lstStyle/>
          <a:p>
            <a:r>
              <a:rPr lang="fr-FR" dirty="0">
                <a:solidFill>
                  <a:srgbClr val="EBEBEB"/>
                </a:solidFill>
              </a:rPr>
              <a:t>Les difficultés rencontrées pour enseigner la lecture compréhension.</a:t>
            </a:r>
          </a:p>
        </p:txBody>
      </p:sp>
      <p:sp>
        <p:nvSpPr>
          <p:cNvPr id="14" name="Rectangle 13">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Espace réservé du contenu 2">
            <a:extLst>
              <a:ext uri="{FF2B5EF4-FFF2-40B4-BE49-F238E27FC236}">
                <a16:creationId xmlns:a16="http://schemas.microsoft.com/office/drawing/2014/main" id="{A6D5CA95-B337-4F6D-86CD-2D1E1BCB29E0}"/>
              </a:ext>
            </a:extLst>
          </p:cNvPr>
          <p:cNvGraphicFramePr>
            <a:graphicFrameLocks noGrp="1"/>
          </p:cNvGraphicFramePr>
          <p:nvPr>
            <p:ph idx="1"/>
            <p:extLst>
              <p:ext uri="{D42A27DB-BD31-4B8C-83A1-F6EECF244321}">
                <p14:modId xmlns:p14="http://schemas.microsoft.com/office/powerpoint/2010/main" val="37945127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347195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6D1100-8A51-41C3-8742-713A6B3190A1}"/>
              </a:ext>
            </a:extLst>
          </p:cNvPr>
          <p:cNvSpPr>
            <a:spLocks noGrp="1"/>
          </p:cNvSpPr>
          <p:nvPr>
            <p:ph type="title"/>
          </p:nvPr>
        </p:nvSpPr>
        <p:spPr/>
        <p:txBody>
          <a:bodyPr/>
          <a:lstStyle/>
          <a:p>
            <a:r>
              <a:rPr lang="fr-FR" dirty="0"/>
              <a:t>Pourquoi enseigner la compréhension de textes ?</a:t>
            </a:r>
          </a:p>
        </p:txBody>
      </p:sp>
      <p:sp>
        <p:nvSpPr>
          <p:cNvPr id="3" name="Espace réservé du contenu 2">
            <a:extLst>
              <a:ext uri="{FF2B5EF4-FFF2-40B4-BE49-F238E27FC236}">
                <a16:creationId xmlns:a16="http://schemas.microsoft.com/office/drawing/2014/main" id="{3894ABB7-96DB-4E28-8CC4-3D7AE81856CF}"/>
              </a:ext>
            </a:extLst>
          </p:cNvPr>
          <p:cNvSpPr>
            <a:spLocks noGrp="1"/>
          </p:cNvSpPr>
          <p:nvPr>
            <p:ph idx="1"/>
          </p:nvPr>
        </p:nvSpPr>
        <p:spPr>
          <a:xfrm>
            <a:off x="1103312" y="2052919"/>
            <a:ext cx="10590457" cy="1200235"/>
          </a:xfrm>
        </p:spPr>
        <p:txBody>
          <a:bodyPr/>
          <a:lstStyle/>
          <a:p>
            <a:r>
              <a:rPr lang="fr-FR" dirty="0"/>
              <a:t>Comprendre en lisant s’inscrit dans un continuum qui va d’une absence de compréhension à une compréhension approfondie  en passant par une compréhension juste littérale </a:t>
            </a:r>
          </a:p>
        </p:txBody>
      </p:sp>
      <p:sp>
        <p:nvSpPr>
          <p:cNvPr id="4" name="Espace réservé du contenu 2">
            <a:extLst>
              <a:ext uri="{FF2B5EF4-FFF2-40B4-BE49-F238E27FC236}">
                <a16:creationId xmlns:a16="http://schemas.microsoft.com/office/drawing/2014/main" id="{CE0CBD52-6128-45D3-ACF3-614918D4D7A5}"/>
              </a:ext>
            </a:extLst>
          </p:cNvPr>
          <p:cNvSpPr txBox="1">
            <a:spLocks/>
          </p:cNvSpPr>
          <p:nvPr/>
        </p:nvSpPr>
        <p:spPr>
          <a:xfrm>
            <a:off x="1103311" y="3475892"/>
            <a:ext cx="10590457" cy="12002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endParaRPr lang="fr-FR" dirty="0"/>
          </a:p>
        </p:txBody>
      </p:sp>
      <p:sp>
        <p:nvSpPr>
          <p:cNvPr id="5" name="Rectangle 4">
            <a:extLst>
              <a:ext uri="{FF2B5EF4-FFF2-40B4-BE49-F238E27FC236}">
                <a16:creationId xmlns:a16="http://schemas.microsoft.com/office/drawing/2014/main" id="{B7B2BA81-B75C-463C-ABC4-D4E9A0DDF91B}"/>
              </a:ext>
            </a:extLst>
          </p:cNvPr>
          <p:cNvSpPr/>
          <p:nvPr/>
        </p:nvSpPr>
        <p:spPr>
          <a:xfrm>
            <a:off x="1345894" y="3259016"/>
            <a:ext cx="9500212" cy="1260345"/>
          </a:xfrm>
          <a:prstGeom prst="rect">
            <a:avLst/>
          </a:prstGeom>
          <a:solidFill>
            <a:schemeClr val="accent1">
              <a:lumMod val="20000"/>
              <a:lumOff val="80000"/>
            </a:schemeClr>
          </a:solidFill>
        </p:spPr>
        <p:txBody>
          <a:bodyPr wrap="square">
            <a:spAutoFit/>
          </a:bodyPr>
          <a:lstStyle/>
          <a:p>
            <a:pPr>
              <a:lnSpc>
                <a:spcPct val="107000"/>
              </a:lnSpc>
              <a:spcAft>
                <a:spcPts val="0"/>
              </a:spcAft>
            </a:pPr>
            <a:r>
              <a:rPr lang="fr-FR" sz="2400" dirty="0">
                <a:solidFill>
                  <a:schemeClr val="bg1"/>
                </a:solidFill>
                <a:latin typeface="+mj-lt"/>
                <a:ea typeface="Calibri" panose="020F0502020204030204" pitchFamily="34" charset="0"/>
                <a:cs typeface="Times New Roman" panose="02020603050405020304" pitchFamily="18" charset="0"/>
              </a:rPr>
              <a:t>L’apprentissage de la lecture ne </a:t>
            </a:r>
            <a:r>
              <a:rPr lang="fr-FR" sz="2000" dirty="0">
                <a:solidFill>
                  <a:schemeClr val="bg1"/>
                </a:solidFill>
                <a:latin typeface="+mj-lt"/>
                <a:ea typeface="Calibri" panose="020F0502020204030204" pitchFamily="34" charset="0"/>
                <a:cs typeface="Times New Roman" panose="02020603050405020304" pitchFamily="18" charset="0"/>
              </a:rPr>
              <a:t>peut</a:t>
            </a:r>
            <a:r>
              <a:rPr lang="fr-FR" sz="2400" dirty="0">
                <a:solidFill>
                  <a:schemeClr val="bg1"/>
                </a:solidFill>
                <a:latin typeface="+mj-lt"/>
                <a:ea typeface="Calibri" panose="020F0502020204030204" pitchFamily="34" charset="0"/>
                <a:cs typeface="Times New Roman" panose="02020603050405020304" pitchFamily="18" charset="0"/>
              </a:rPr>
              <a:t> se limiter au travail sur les correspondances </a:t>
            </a:r>
            <a:r>
              <a:rPr lang="fr-FR" sz="2400" dirty="0" err="1">
                <a:solidFill>
                  <a:schemeClr val="bg1"/>
                </a:solidFill>
                <a:latin typeface="+mj-lt"/>
                <a:ea typeface="Calibri" panose="020F0502020204030204" pitchFamily="34" charset="0"/>
                <a:cs typeface="Times New Roman" panose="02020603050405020304" pitchFamily="18" charset="0"/>
              </a:rPr>
              <a:t>grapho-phonologiques</a:t>
            </a:r>
            <a:r>
              <a:rPr lang="fr-FR" sz="2400" dirty="0">
                <a:solidFill>
                  <a:schemeClr val="bg1"/>
                </a:solidFill>
                <a:latin typeface="+mj-lt"/>
                <a:ea typeface="Calibri" panose="020F0502020204030204" pitchFamily="34" charset="0"/>
                <a:cs typeface="Times New Roman" panose="02020603050405020304" pitchFamily="18" charset="0"/>
              </a:rPr>
              <a:t> : le décodage n’induit pas forcément la compréhension.</a:t>
            </a:r>
          </a:p>
        </p:txBody>
      </p:sp>
      <p:sp>
        <p:nvSpPr>
          <p:cNvPr id="6" name="Rectangle 5">
            <a:extLst>
              <a:ext uri="{FF2B5EF4-FFF2-40B4-BE49-F238E27FC236}">
                <a16:creationId xmlns:a16="http://schemas.microsoft.com/office/drawing/2014/main" id="{53966736-276D-4BA3-B00D-13AB9563725F}"/>
              </a:ext>
            </a:extLst>
          </p:cNvPr>
          <p:cNvSpPr/>
          <p:nvPr/>
        </p:nvSpPr>
        <p:spPr>
          <a:xfrm>
            <a:off x="1345894" y="4893003"/>
            <a:ext cx="9500212" cy="1569660"/>
          </a:xfrm>
          <a:prstGeom prst="rect">
            <a:avLst/>
          </a:prstGeom>
          <a:solidFill>
            <a:schemeClr val="accent1">
              <a:lumMod val="20000"/>
              <a:lumOff val="80000"/>
            </a:schemeClr>
          </a:solidFill>
        </p:spPr>
        <p:txBody>
          <a:bodyPr wrap="square">
            <a:spAutoFit/>
          </a:bodyPr>
          <a:lstStyle/>
          <a:p>
            <a:r>
              <a:rPr lang="fr-FR" sz="2400" dirty="0">
                <a:solidFill>
                  <a:schemeClr val="bg1"/>
                </a:solidFill>
                <a:latin typeface="+mj-lt"/>
              </a:rPr>
              <a:t>Avant, on pensait que le sens était dans le texte et que le lecteur devait le « pêcher » ; aujourd’hui on pense que le lecteur crée le sens en se servant du texte, de ses connaissances, de ses intentions de lecteur.</a:t>
            </a:r>
          </a:p>
        </p:txBody>
      </p:sp>
    </p:spTree>
    <p:extLst>
      <p:ext uri="{BB962C8B-B14F-4D97-AF65-F5344CB8AC3E}">
        <p14:creationId xmlns:p14="http://schemas.microsoft.com/office/powerpoint/2010/main" val="424493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Ã©sultat de recherche d'images pour &quot;structures et mecanismes cognitifs engagÃ©s en comprÃ©hension de lecture&quot;">
            <a:extLst>
              <a:ext uri="{FF2B5EF4-FFF2-40B4-BE49-F238E27FC236}">
                <a16:creationId xmlns:a16="http://schemas.microsoft.com/office/drawing/2014/main" id="{4CB00925-D365-4C77-924B-B3242B1279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9172" y="1494692"/>
            <a:ext cx="10875560" cy="476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2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Ã©e">
            <a:extLst>
              <a:ext uri="{FF2B5EF4-FFF2-40B4-BE49-F238E27FC236}">
                <a16:creationId xmlns:a16="http://schemas.microsoft.com/office/drawing/2014/main" id="{B60BB088-3027-4D82-96F2-F5C540B9A2D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74153" y="381607"/>
            <a:ext cx="10243693" cy="609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36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1486</Words>
  <Application>Microsoft Office PowerPoint</Application>
  <PresentationFormat>Grand écran</PresentationFormat>
  <Paragraphs>154</Paragraphs>
  <Slides>27</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Century Gothic</vt:lpstr>
      <vt:lpstr>Symbol</vt:lpstr>
      <vt:lpstr>Wingdings 3</vt:lpstr>
      <vt:lpstr>Ion</vt:lpstr>
      <vt:lpstr>  La Lecture au cycle 3  Mercredi 24 avril 2019  </vt:lpstr>
      <vt:lpstr>Programmes  BO n°30  du  26 juillet 2018  Les attendus de fin de cycle </vt:lpstr>
      <vt:lpstr>    Les compétences.    </vt:lpstr>
      <vt:lpstr> Lire, comprendre, apprendre : comment soutenir le développement des compétences en lecture   Les recommandations du jury  de la conférence du consensus de 2016 </vt:lpstr>
      <vt:lpstr>Construire le parcours d’un lecteur autonome (BO n°3 du 26/04/2018)</vt:lpstr>
      <vt:lpstr>Les difficultés rencontrées pour enseigner la lecture compréhension.</vt:lpstr>
      <vt:lpstr>Pourquoi enseigner la compréhension de textes ?</vt:lpstr>
      <vt:lpstr>Présentation PowerPoint</vt:lpstr>
      <vt:lpstr>Présentation PowerPoint</vt:lpstr>
      <vt:lpstr>La compréhension en lecture</vt:lpstr>
      <vt:lpstr>Structures et mécanismes cognitifs engagés dans la compréhension d’un texte. </vt:lpstr>
      <vt:lpstr>On distingue 4 types de stratégies de lecture-compréhension</vt:lpstr>
      <vt:lpstr>Quelles approches pour enseigner la compréhension ?</vt:lpstr>
      <vt:lpstr>Quelles approches pour enseigner la compréhension ?</vt:lpstr>
      <vt:lpstr>Conclusion</vt:lpstr>
      <vt:lpstr>La place des questions dans l’enseignement de la compréhension Toutes les formes de questionnement ne présentent pas le même intérêt.  Il existe 3 procédures pour répondre aux questions. Elles font appel à  des compétences différentes  et donc à une évaluation différente   </vt:lpstr>
      <vt:lpstr>Vidéo de steeve Bissonnette </vt:lpstr>
      <vt:lpstr>Concevoir le questionnaire</vt:lpstr>
      <vt:lpstr>Donner des indications claires  afin de les guider dans le traitement des questions</vt:lpstr>
      <vt:lpstr>Apprendre à répondre à des questions de compréhension</vt:lpstr>
      <vt:lpstr>Apprendre aux élèves à questionner les textes,</vt:lpstr>
      <vt:lpstr>Présentation PowerPoint</vt:lpstr>
      <vt:lpstr>Présentation PowerPoint</vt:lpstr>
      <vt:lpstr>Quatre types de textes résistants (d’après l’article de  Catherine TAUVERON) INRP  dans la revue Repère</vt:lpstr>
      <vt:lpstr>La compréhension en lecture et le vocabulaire Le vocabulaire influence la compréhension en lecture et la compréhension en lecture peut aider à développer le vocabulaire,</vt:lpstr>
      <vt:lpstr>La compréhension en lecture et le vocabulaire Le vocabulaire influence la compréhension en lecture et la compréhension en lecture peut aider à développer le vocabulaire,</vt:lpstr>
      <vt:lpstr>Les activités de lecture restent indissociables des activités d’écriture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Formation P.E .en C.P. dédoublés REP  Mardi 17 et mardi 18 septembre 2018  </dc:title>
  <dc:creator>dotavalconde</dc:creator>
  <cp:lastModifiedBy> </cp:lastModifiedBy>
  <cp:revision>28</cp:revision>
  <dcterms:created xsi:type="dcterms:W3CDTF">2018-09-12T16:24:34Z</dcterms:created>
  <dcterms:modified xsi:type="dcterms:W3CDTF">2019-04-25T08:52:24Z</dcterms:modified>
</cp:coreProperties>
</file>